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60" r:id="rId5"/>
    <p:sldId id="259" r:id="rId6"/>
    <p:sldId id="263" r:id="rId7"/>
    <p:sldId id="264" r:id="rId8"/>
    <p:sldId id="265" r:id="rId9"/>
    <p:sldId id="266" r:id="rId10"/>
    <p:sldId id="261" r:id="rId11"/>
    <p:sldId id="262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13B39"/>
    <a:srgbClr val="DB1725"/>
    <a:srgbClr val="AA121D"/>
    <a:srgbClr val="D41624"/>
    <a:srgbClr val="BF2B59"/>
    <a:srgbClr val="AA264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66FC902-4D11-4B0A-AAB9-7584A9BECC0F}" v="271" dt="2025-04-28T19:49:41.49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1" d="100"/>
          <a:sy n="61" d="100"/>
        </p:scale>
        <p:origin x="860" y="60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_rels/data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sv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5.svg"/><Relationship Id="rId1" Type="http://schemas.openxmlformats.org/officeDocument/2006/relationships/image" Target="../media/image4.png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4" Type="http://schemas.openxmlformats.org/officeDocument/2006/relationships/image" Target="../media/image7.svg"/></Relationships>
</file>

<file path=ppt/diagrams/_rels/data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svg"/><Relationship Id="rId3" Type="http://schemas.openxmlformats.org/officeDocument/2006/relationships/image" Target="../media/image14.png"/><Relationship Id="rId7" Type="http://schemas.openxmlformats.org/officeDocument/2006/relationships/image" Target="../media/image18.png"/><Relationship Id="rId2" Type="http://schemas.openxmlformats.org/officeDocument/2006/relationships/image" Target="../media/image13.svg"/><Relationship Id="rId1" Type="http://schemas.openxmlformats.org/officeDocument/2006/relationships/image" Target="../media/image12.png"/><Relationship Id="rId6" Type="http://schemas.openxmlformats.org/officeDocument/2006/relationships/image" Target="../media/image17.svg"/><Relationship Id="rId5" Type="http://schemas.openxmlformats.org/officeDocument/2006/relationships/image" Target="../media/image16.png"/><Relationship Id="rId4" Type="http://schemas.openxmlformats.org/officeDocument/2006/relationships/image" Target="../media/image15.svg"/></Relationships>
</file>

<file path=ppt/diagrams/_rels/drawing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sv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5.svg"/><Relationship Id="rId1" Type="http://schemas.openxmlformats.org/officeDocument/2006/relationships/image" Target="../media/image4.png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4" Type="http://schemas.openxmlformats.org/officeDocument/2006/relationships/image" Target="../media/image7.svg"/></Relationships>
</file>

<file path=ppt/diagrams/_rels/drawing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svg"/><Relationship Id="rId3" Type="http://schemas.openxmlformats.org/officeDocument/2006/relationships/image" Target="../media/image14.png"/><Relationship Id="rId7" Type="http://schemas.openxmlformats.org/officeDocument/2006/relationships/image" Target="../media/image18.png"/><Relationship Id="rId2" Type="http://schemas.openxmlformats.org/officeDocument/2006/relationships/image" Target="../media/image13.svg"/><Relationship Id="rId1" Type="http://schemas.openxmlformats.org/officeDocument/2006/relationships/image" Target="../media/image12.png"/><Relationship Id="rId6" Type="http://schemas.openxmlformats.org/officeDocument/2006/relationships/image" Target="../media/image17.svg"/><Relationship Id="rId5" Type="http://schemas.openxmlformats.org/officeDocument/2006/relationships/image" Target="../media/image16.png"/><Relationship Id="rId4" Type="http://schemas.openxmlformats.org/officeDocument/2006/relationships/image" Target="../media/image15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18/5/colors/Iconchunking_neutralbg_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18/5/colors/Iconchunking_colored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accent2">
        <a:alpha val="0"/>
      </a:schemeClr>
    </dgm:fillClrLst>
    <dgm:linClrLst meth="repeat">
      <a:schemeClr val="accent2">
        <a:alpha val="0"/>
      </a:schemeClr>
    </dgm:linClrLst>
    <dgm:effectClrLst/>
    <dgm:txLinClrLst/>
    <dgm:txFillClrLst meth="repeat">
      <a:schemeClr val="accent2"/>
      <a:schemeClr val="accent3"/>
      <a:schemeClr val="accent4"/>
      <a:schemeClr val="accent5"/>
      <a:schemeClr val="accent6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1B47935-19F1-4D86-A8AE-F14CE43618A8}" type="doc">
      <dgm:prSet loTypeId="urn:microsoft.com/office/officeart/2005/8/layout/hierarchy1" loCatId="hierarchy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6A7E23AC-097C-4E5C-A487-3E0AF82494BB}">
      <dgm:prSet/>
      <dgm:spPr/>
      <dgm:t>
        <a:bodyPr/>
        <a:lstStyle/>
        <a:p>
          <a:r>
            <a:rPr lang="en-US"/>
            <a:t>- Eğitim kalitesinin bağımsız kuruluşlarca onaylanmasıdır.</a:t>
          </a:r>
        </a:p>
      </dgm:t>
    </dgm:pt>
    <dgm:pt modelId="{1384456A-2C74-4ECC-9323-93DDE7398759}" type="parTrans" cxnId="{2FCE006D-942E-4387-9063-346CD1273B7A}">
      <dgm:prSet/>
      <dgm:spPr/>
      <dgm:t>
        <a:bodyPr/>
        <a:lstStyle/>
        <a:p>
          <a:endParaRPr lang="en-US"/>
        </a:p>
      </dgm:t>
    </dgm:pt>
    <dgm:pt modelId="{4FE11BE3-9317-4923-A742-BA96EE23CAA0}" type="sibTrans" cxnId="{2FCE006D-942E-4387-9063-346CD1273B7A}">
      <dgm:prSet/>
      <dgm:spPr/>
      <dgm:t>
        <a:bodyPr/>
        <a:lstStyle/>
        <a:p>
          <a:endParaRPr lang="en-US"/>
        </a:p>
      </dgm:t>
    </dgm:pt>
    <dgm:pt modelId="{E3223178-4B25-43A8-8FAC-8706FCED9B84}">
      <dgm:prSet/>
      <dgm:spPr/>
      <dgm:t>
        <a:bodyPr/>
        <a:lstStyle/>
        <a:p>
          <a:r>
            <a:rPr lang="en-US" dirty="0"/>
            <a:t>- </a:t>
          </a:r>
          <a:r>
            <a:rPr lang="en-US" dirty="0" err="1"/>
            <a:t>Amaç</a:t>
          </a:r>
          <a:r>
            <a:rPr lang="en-US" dirty="0"/>
            <a:t>: </a:t>
          </a:r>
          <a:r>
            <a:rPr lang="en-US" dirty="0" err="1"/>
            <a:t>Kalite</a:t>
          </a:r>
          <a:r>
            <a:rPr lang="en-US" dirty="0"/>
            <a:t> </a:t>
          </a:r>
          <a:r>
            <a:rPr lang="en-US" dirty="0" err="1"/>
            <a:t>güvencesi</a:t>
          </a:r>
          <a:r>
            <a:rPr lang="en-US" dirty="0"/>
            <a:t> </a:t>
          </a:r>
          <a:r>
            <a:rPr lang="en-US" dirty="0" err="1"/>
            <a:t>ve</a:t>
          </a:r>
          <a:r>
            <a:rPr lang="en-US" dirty="0"/>
            <a:t> </a:t>
          </a:r>
          <a:r>
            <a:rPr lang="en-US" dirty="0" err="1"/>
            <a:t>sürekli</a:t>
          </a:r>
          <a:r>
            <a:rPr lang="en-US" dirty="0"/>
            <a:t> </a:t>
          </a:r>
          <a:r>
            <a:rPr lang="en-US" dirty="0" err="1"/>
            <a:t>iyileştirme</a:t>
          </a:r>
          <a:r>
            <a:rPr lang="tr-TR" dirty="0" err="1"/>
            <a:t>lerin</a:t>
          </a:r>
          <a:r>
            <a:rPr lang="tr-TR" dirty="0"/>
            <a:t> yapılmasıdır</a:t>
          </a:r>
          <a:r>
            <a:rPr lang="en-US" dirty="0"/>
            <a:t>.</a:t>
          </a:r>
        </a:p>
      </dgm:t>
    </dgm:pt>
    <dgm:pt modelId="{08439DAB-121A-428E-9860-497ABB47C759}" type="parTrans" cxnId="{08F8BF9F-387E-4056-98C4-B29C102F921B}">
      <dgm:prSet/>
      <dgm:spPr/>
      <dgm:t>
        <a:bodyPr/>
        <a:lstStyle/>
        <a:p>
          <a:endParaRPr lang="en-US"/>
        </a:p>
      </dgm:t>
    </dgm:pt>
    <dgm:pt modelId="{BD90B2CE-6B4D-4CF6-8DD1-0A9D058F1FB9}" type="sibTrans" cxnId="{08F8BF9F-387E-4056-98C4-B29C102F921B}">
      <dgm:prSet/>
      <dgm:spPr/>
      <dgm:t>
        <a:bodyPr/>
        <a:lstStyle/>
        <a:p>
          <a:endParaRPr lang="en-US"/>
        </a:p>
      </dgm:t>
    </dgm:pt>
    <dgm:pt modelId="{7B7B8538-23CC-4A45-BADA-A4618B82CA9F}">
      <dgm:prSet/>
      <dgm:spPr/>
      <dgm:t>
        <a:bodyPr/>
        <a:lstStyle/>
        <a:p>
          <a:r>
            <a:rPr lang="en-US" dirty="0"/>
            <a:t>- </a:t>
          </a:r>
          <a:r>
            <a:rPr lang="en-US" dirty="0" err="1"/>
            <a:t>Ulusal</a:t>
          </a:r>
          <a:r>
            <a:rPr lang="en-US" dirty="0"/>
            <a:t> </a:t>
          </a:r>
          <a:r>
            <a:rPr lang="en-US" dirty="0" err="1"/>
            <a:t>ve</a:t>
          </a:r>
          <a:r>
            <a:rPr lang="en-US" dirty="0"/>
            <a:t> </a:t>
          </a:r>
          <a:r>
            <a:rPr lang="en-US" dirty="0" err="1"/>
            <a:t>uluslararası</a:t>
          </a:r>
          <a:r>
            <a:rPr lang="en-US" dirty="0"/>
            <a:t> </a:t>
          </a:r>
          <a:r>
            <a:rPr lang="en-US" dirty="0" err="1"/>
            <a:t>düzeyde</a:t>
          </a:r>
          <a:r>
            <a:rPr lang="en-US" dirty="0"/>
            <a:t> </a:t>
          </a:r>
          <a:r>
            <a:rPr lang="en-US" dirty="0" err="1"/>
            <a:t>tanınırlık</a:t>
          </a:r>
          <a:r>
            <a:rPr lang="en-US" dirty="0"/>
            <a:t> </a:t>
          </a:r>
          <a:r>
            <a:rPr lang="en-US" dirty="0" err="1"/>
            <a:t>sağla</a:t>
          </a:r>
          <a:r>
            <a:rPr lang="tr-TR" dirty="0" err="1"/>
            <a:t>mak</a:t>
          </a:r>
          <a:r>
            <a:rPr lang="en-US" dirty="0"/>
            <a:t>.</a:t>
          </a:r>
        </a:p>
      </dgm:t>
    </dgm:pt>
    <dgm:pt modelId="{818FAF7A-925D-4C9D-9FF7-FAAF602323A4}" type="parTrans" cxnId="{B08E68C2-E764-4CDB-B9F7-9587D9EEE140}">
      <dgm:prSet/>
      <dgm:spPr/>
      <dgm:t>
        <a:bodyPr/>
        <a:lstStyle/>
        <a:p>
          <a:endParaRPr lang="en-US"/>
        </a:p>
      </dgm:t>
    </dgm:pt>
    <dgm:pt modelId="{4B6F4995-A1BE-4005-8C0B-72758F410BAA}" type="sibTrans" cxnId="{B08E68C2-E764-4CDB-B9F7-9587D9EEE140}">
      <dgm:prSet/>
      <dgm:spPr/>
      <dgm:t>
        <a:bodyPr/>
        <a:lstStyle/>
        <a:p>
          <a:endParaRPr lang="en-US"/>
        </a:p>
      </dgm:t>
    </dgm:pt>
    <dgm:pt modelId="{E8050E5E-4F4C-46D8-940E-CE405F9EB71A}" type="pres">
      <dgm:prSet presAssocID="{E1B47935-19F1-4D86-A8AE-F14CE43618A8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BCACD87E-C0F8-412F-AEBA-276BA9BF0183}" type="pres">
      <dgm:prSet presAssocID="{6A7E23AC-097C-4E5C-A487-3E0AF82494BB}" presName="hierRoot1" presStyleCnt="0"/>
      <dgm:spPr/>
    </dgm:pt>
    <dgm:pt modelId="{457AF41F-13A7-473D-8D3C-A91D44183751}" type="pres">
      <dgm:prSet presAssocID="{6A7E23AC-097C-4E5C-A487-3E0AF82494BB}" presName="composite" presStyleCnt="0"/>
      <dgm:spPr/>
    </dgm:pt>
    <dgm:pt modelId="{FBFD57B7-EE90-450B-AFA4-90E94825DBCA}" type="pres">
      <dgm:prSet presAssocID="{6A7E23AC-097C-4E5C-A487-3E0AF82494BB}" presName="background" presStyleLbl="node0" presStyleIdx="0" presStyleCnt="3"/>
      <dgm:spPr/>
    </dgm:pt>
    <dgm:pt modelId="{82582B11-6ACE-4C60-B118-04715F8FB731}" type="pres">
      <dgm:prSet presAssocID="{6A7E23AC-097C-4E5C-A487-3E0AF82494BB}" presName="text" presStyleLbl="fgAcc0" presStyleIdx="0" presStyleCnt="3">
        <dgm:presLayoutVars>
          <dgm:chPref val="3"/>
        </dgm:presLayoutVars>
      </dgm:prSet>
      <dgm:spPr/>
    </dgm:pt>
    <dgm:pt modelId="{A12E4117-F910-4F15-9E6D-957B6F3AFCD3}" type="pres">
      <dgm:prSet presAssocID="{6A7E23AC-097C-4E5C-A487-3E0AF82494BB}" presName="hierChild2" presStyleCnt="0"/>
      <dgm:spPr/>
    </dgm:pt>
    <dgm:pt modelId="{034764F6-863A-458A-96EB-DBE11404DF0A}" type="pres">
      <dgm:prSet presAssocID="{E3223178-4B25-43A8-8FAC-8706FCED9B84}" presName="hierRoot1" presStyleCnt="0"/>
      <dgm:spPr/>
    </dgm:pt>
    <dgm:pt modelId="{29770069-CAF6-4647-98B1-83131B785637}" type="pres">
      <dgm:prSet presAssocID="{E3223178-4B25-43A8-8FAC-8706FCED9B84}" presName="composite" presStyleCnt="0"/>
      <dgm:spPr/>
    </dgm:pt>
    <dgm:pt modelId="{9E466F73-A2B8-4EF7-86C9-A956EAE11C26}" type="pres">
      <dgm:prSet presAssocID="{E3223178-4B25-43A8-8FAC-8706FCED9B84}" presName="background" presStyleLbl="node0" presStyleIdx="1" presStyleCnt="3"/>
      <dgm:spPr/>
    </dgm:pt>
    <dgm:pt modelId="{BED770D2-DE7F-4181-B075-3801F56BAE92}" type="pres">
      <dgm:prSet presAssocID="{E3223178-4B25-43A8-8FAC-8706FCED9B84}" presName="text" presStyleLbl="fgAcc0" presStyleIdx="1" presStyleCnt="3">
        <dgm:presLayoutVars>
          <dgm:chPref val="3"/>
        </dgm:presLayoutVars>
      </dgm:prSet>
      <dgm:spPr/>
    </dgm:pt>
    <dgm:pt modelId="{70140AD1-E330-43A0-A453-1C90D05F8A1F}" type="pres">
      <dgm:prSet presAssocID="{E3223178-4B25-43A8-8FAC-8706FCED9B84}" presName="hierChild2" presStyleCnt="0"/>
      <dgm:spPr/>
    </dgm:pt>
    <dgm:pt modelId="{FE242C57-A441-473A-96A3-1525E6BEA6BE}" type="pres">
      <dgm:prSet presAssocID="{7B7B8538-23CC-4A45-BADA-A4618B82CA9F}" presName="hierRoot1" presStyleCnt="0"/>
      <dgm:spPr/>
    </dgm:pt>
    <dgm:pt modelId="{3CB2387D-9C64-474D-A927-5A417DA19EEB}" type="pres">
      <dgm:prSet presAssocID="{7B7B8538-23CC-4A45-BADA-A4618B82CA9F}" presName="composite" presStyleCnt="0"/>
      <dgm:spPr/>
    </dgm:pt>
    <dgm:pt modelId="{D4B64932-9FAA-4D98-8593-8F80A05C18D0}" type="pres">
      <dgm:prSet presAssocID="{7B7B8538-23CC-4A45-BADA-A4618B82CA9F}" presName="background" presStyleLbl="node0" presStyleIdx="2" presStyleCnt="3"/>
      <dgm:spPr/>
    </dgm:pt>
    <dgm:pt modelId="{657C7118-6107-41BC-947A-45F82740A76C}" type="pres">
      <dgm:prSet presAssocID="{7B7B8538-23CC-4A45-BADA-A4618B82CA9F}" presName="text" presStyleLbl="fgAcc0" presStyleIdx="2" presStyleCnt="3">
        <dgm:presLayoutVars>
          <dgm:chPref val="3"/>
        </dgm:presLayoutVars>
      </dgm:prSet>
      <dgm:spPr/>
    </dgm:pt>
    <dgm:pt modelId="{EB65BF39-B439-4D58-B3F4-8C2D1090A243}" type="pres">
      <dgm:prSet presAssocID="{7B7B8538-23CC-4A45-BADA-A4618B82CA9F}" presName="hierChild2" presStyleCnt="0"/>
      <dgm:spPr/>
    </dgm:pt>
  </dgm:ptLst>
  <dgm:cxnLst>
    <dgm:cxn modelId="{2FCE006D-942E-4387-9063-346CD1273B7A}" srcId="{E1B47935-19F1-4D86-A8AE-F14CE43618A8}" destId="{6A7E23AC-097C-4E5C-A487-3E0AF82494BB}" srcOrd="0" destOrd="0" parTransId="{1384456A-2C74-4ECC-9323-93DDE7398759}" sibTransId="{4FE11BE3-9317-4923-A742-BA96EE23CAA0}"/>
    <dgm:cxn modelId="{4C07597F-F917-49AD-B232-B1B73EE881A3}" type="presOf" srcId="{E1B47935-19F1-4D86-A8AE-F14CE43618A8}" destId="{E8050E5E-4F4C-46D8-940E-CE405F9EB71A}" srcOrd="0" destOrd="0" presId="urn:microsoft.com/office/officeart/2005/8/layout/hierarchy1"/>
    <dgm:cxn modelId="{2235B980-16E5-43F8-9492-F551EAB3E7E8}" type="presOf" srcId="{E3223178-4B25-43A8-8FAC-8706FCED9B84}" destId="{BED770D2-DE7F-4181-B075-3801F56BAE92}" srcOrd="0" destOrd="0" presId="urn:microsoft.com/office/officeart/2005/8/layout/hierarchy1"/>
    <dgm:cxn modelId="{08F8BF9F-387E-4056-98C4-B29C102F921B}" srcId="{E1B47935-19F1-4D86-A8AE-F14CE43618A8}" destId="{E3223178-4B25-43A8-8FAC-8706FCED9B84}" srcOrd="1" destOrd="0" parTransId="{08439DAB-121A-428E-9860-497ABB47C759}" sibTransId="{BD90B2CE-6B4D-4CF6-8DD1-0A9D058F1FB9}"/>
    <dgm:cxn modelId="{6669C2B3-B2FA-4EAF-A27E-8AFC36804F6D}" type="presOf" srcId="{6A7E23AC-097C-4E5C-A487-3E0AF82494BB}" destId="{82582B11-6ACE-4C60-B118-04715F8FB731}" srcOrd="0" destOrd="0" presId="urn:microsoft.com/office/officeart/2005/8/layout/hierarchy1"/>
    <dgm:cxn modelId="{C7D39AB4-C7DC-488E-850C-F368430DB0EE}" type="presOf" srcId="{7B7B8538-23CC-4A45-BADA-A4618B82CA9F}" destId="{657C7118-6107-41BC-947A-45F82740A76C}" srcOrd="0" destOrd="0" presId="urn:microsoft.com/office/officeart/2005/8/layout/hierarchy1"/>
    <dgm:cxn modelId="{B08E68C2-E764-4CDB-B9F7-9587D9EEE140}" srcId="{E1B47935-19F1-4D86-A8AE-F14CE43618A8}" destId="{7B7B8538-23CC-4A45-BADA-A4618B82CA9F}" srcOrd="2" destOrd="0" parTransId="{818FAF7A-925D-4C9D-9FF7-FAAF602323A4}" sibTransId="{4B6F4995-A1BE-4005-8C0B-72758F410BAA}"/>
    <dgm:cxn modelId="{2B4E655F-9D31-4CF8-A5C5-4CAB16434644}" type="presParOf" srcId="{E8050E5E-4F4C-46D8-940E-CE405F9EB71A}" destId="{BCACD87E-C0F8-412F-AEBA-276BA9BF0183}" srcOrd="0" destOrd="0" presId="urn:microsoft.com/office/officeart/2005/8/layout/hierarchy1"/>
    <dgm:cxn modelId="{820DC4C0-B985-4AEB-B6DB-1502E8AACB8D}" type="presParOf" srcId="{BCACD87E-C0F8-412F-AEBA-276BA9BF0183}" destId="{457AF41F-13A7-473D-8D3C-A91D44183751}" srcOrd="0" destOrd="0" presId="urn:microsoft.com/office/officeart/2005/8/layout/hierarchy1"/>
    <dgm:cxn modelId="{B3869294-9B2F-4DF6-93A5-C0E80C098E54}" type="presParOf" srcId="{457AF41F-13A7-473D-8D3C-A91D44183751}" destId="{FBFD57B7-EE90-450B-AFA4-90E94825DBCA}" srcOrd="0" destOrd="0" presId="urn:microsoft.com/office/officeart/2005/8/layout/hierarchy1"/>
    <dgm:cxn modelId="{61851E4C-B776-4F0D-A921-3DFA68EB169C}" type="presParOf" srcId="{457AF41F-13A7-473D-8D3C-A91D44183751}" destId="{82582B11-6ACE-4C60-B118-04715F8FB731}" srcOrd="1" destOrd="0" presId="urn:microsoft.com/office/officeart/2005/8/layout/hierarchy1"/>
    <dgm:cxn modelId="{73C2DD8C-276E-4689-9AE5-4FC51A21675A}" type="presParOf" srcId="{BCACD87E-C0F8-412F-AEBA-276BA9BF0183}" destId="{A12E4117-F910-4F15-9E6D-957B6F3AFCD3}" srcOrd="1" destOrd="0" presId="urn:microsoft.com/office/officeart/2005/8/layout/hierarchy1"/>
    <dgm:cxn modelId="{C6EAF5FE-67C0-4A24-8B15-BACF08D43EFB}" type="presParOf" srcId="{E8050E5E-4F4C-46D8-940E-CE405F9EB71A}" destId="{034764F6-863A-458A-96EB-DBE11404DF0A}" srcOrd="1" destOrd="0" presId="urn:microsoft.com/office/officeart/2005/8/layout/hierarchy1"/>
    <dgm:cxn modelId="{359FCEC5-8E59-4776-849A-09692E8E22D2}" type="presParOf" srcId="{034764F6-863A-458A-96EB-DBE11404DF0A}" destId="{29770069-CAF6-4647-98B1-83131B785637}" srcOrd="0" destOrd="0" presId="urn:microsoft.com/office/officeart/2005/8/layout/hierarchy1"/>
    <dgm:cxn modelId="{CC85F418-9168-49D9-8929-CF293CDAA612}" type="presParOf" srcId="{29770069-CAF6-4647-98B1-83131B785637}" destId="{9E466F73-A2B8-4EF7-86C9-A956EAE11C26}" srcOrd="0" destOrd="0" presId="urn:microsoft.com/office/officeart/2005/8/layout/hierarchy1"/>
    <dgm:cxn modelId="{E60DFA29-6311-4C8A-8F78-3F05AEB166EA}" type="presParOf" srcId="{29770069-CAF6-4647-98B1-83131B785637}" destId="{BED770D2-DE7F-4181-B075-3801F56BAE92}" srcOrd="1" destOrd="0" presId="urn:microsoft.com/office/officeart/2005/8/layout/hierarchy1"/>
    <dgm:cxn modelId="{D66239A2-1C93-4799-BA37-8F48BEC7611D}" type="presParOf" srcId="{034764F6-863A-458A-96EB-DBE11404DF0A}" destId="{70140AD1-E330-43A0-A453-1C90D05F8A1F}" srcOrd="1" destOrd="0" presId="urn:microsoft.com/office/officeart/2005/8/layout/hierarchy1"/>
    <dgm:cxn modelId="{9E38C128-C3D0-49DA-ADB5-5E581330A6BD}" type="presParOf" srcId="{E8050E5E-4F4C-46D8-940E-CE405F9EB71A}" destId="{FE242C57-A441-473A-96A3-1525E6BEA6BE}" srcOrd="2" destOrd="0" presId="urn:microsoft.com/office/officeart/2005/8/layout/hierarchy1"/>
    <dgm:cxn modelId="{E48B7A29-6516-43AE-84E9-3991E88D932B}" type="presParOf" srcId="{FE242C57-A441-473A-96A3-1525E6BEA6BE}" destId="{3CB2387D-9C64-474D-A927-5A417DA19EEB}" srcOrd="0" destOrd="0" presId="urn:microsoft.com/office/officeart/2005/8/layout/hierarchy1"/>
    <dgm:cxn modelId="{525348A7-5485-4D51-A806-449D4AC73D86}" type="presParOf" srcId="{3CB2387D-9C64-474D-A927-5A417DA19EEB}" destId="{D4B64932-9FAA-4D98-8593-8F80A05C18D0}" srcOrd="0" destOrd="0" presId="urn:microsoft.com/office/officeart/2005/8/layout/hierarchy1"/>
    <dgm:cxn modelId="{8B045DA5-FD88-4BD2-BD16-58E51FE39F83}" type="presParOf" srcId="{3CB2387D-9C64-474D-A927-5A417DA19EEB}" destId="{657C7118-6107-41BC-947A-45F82740A76C}" srcOrd="1" destOrd="0" presId="urn:microsoft.com/office/officeart/2005/8/layout/hierarchy1"/>
    <dgm:cxn modelId="{14123A10-F91A-4694-9642-74933CCA48F5}" type="presParOf" srcId="{FE242C57-A441-473A-96A3-1525E6BEA6BE}" destId="{EB65BF39-B439-4D58-B3F4-8C2D1090A243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912A20B-FE81-4971-AB07-08A2368FC93A}" type="doc">
      <dgm:prSet loTypeId="urn:microsoft.com/office/officeart/2018/2/layout/IconCircleList" loCatId="icon" qsTypeId="urn:microsoft.com/office/officeart/2005/8/quickstyle/simple1" qsCatId="simple" csTypeId="urn:microsoft.com/office/officeart/2018/5/colors/Iconchunking_neutralbg_accent1_2" csCatId="accent1" phldr="1"/>
      <dgm:spPr/>
      <dgm:t>
        <a:bodyPr/>
        <a:lstStyle/>
        <a:p>
          <a:endParaRPr lang="en-US"/>
        </a:p>
      </dgm:t>
    </dgm:pt>
    <dgm:pt modelId="{CD0A904B-9934-45FF-B797-3533F2AC5F61}">
      <dgm:prSet/>
      <dgm:spPr/>
      <dgm:t>
        <a:bodyPr/>
        <a:lstStyle/>
        <a:p>
          <a:r>
            <a:rPr lang="en-US" dirty="0"/>
            <a:t>1. </a:t>
          </a:r>
          <a:r>
            <a:rPr lang="en-US" dirty="0" err="1"/>
            <a:t>Ön</a:t>
          </a:r>
          <a:r>
            <a:rPr lang="en-US" dirty="0"/>
            <a:t> </a:t>
          </a:r>
          <a:r>
            <a:rPr lang="en-US" dirty="0" err="1"/>
            <a:t>Hazırlık</a:t>
          </a:r>
          <a:r>
            <a:rPr lang="en-US" dirty="0"/>
            <a:t>: </a:t>
          </a:r>
          <a:r>
            <a:rPr lang="tr-TR" dirty="0"/>
            <a:t>Programın g</a:t>
          </a:r>
          <a:r>
            <a:rPr lang="en-US" dirty="0" err="1"/>
            <a:t>üçlü</a:t>
          </a:r>
          <a:r>
            <a:rPr lang="en-US" dirty="0"/>
            <a:t> </a:t>
          </a:r>
          <a:r>
            <a:rPr lang="en-US" dirty="0" err="1"/>
            <a:t>ve</a:t>
          </a:r>
          <a:r>
            <a:rPr lang="en-US" dirty="0"/>
            <a:t> </a:t>
          </a:r>
          <a:r>
            <a:rPr lang="en-US" dirty="0" err="1"/>
            <a:t>gelişim</a:t>
          </a:r>
          <a:r>
            <a:rPr lang="tr-TR" dirty="0"/>
            <a:t>e açık</a:t>
          </a:r>
          <a:r>
            <a:rPr lang="en-US" dirty="0"/>
            <a:t> </a:t>
          </a:r>
          <a:r>
            <a:rPr lang="en-US" dirty="0" err="1"/>
            <a:t>alanları</a:t>
          </a:r>
          <a:r>
            <a:rPr lang="en-US" dirty="0"/>
            <a:t> </a:t>
          </a:r>
          <a:r>
            <a:rPr lang="en-US" dirty="0" err="1"/>
            <a:t>belirlenir</a:t>
          </a:r>
          <a:r>
            <a:rPr lang="en-US" dirty="0"/>
            <a:t>.</a:t>
          </a:r>
        </a:p>
      </dgm:t>
    </dgm:pt>
    <dgm:pt modelId="{8799F75C-7EC5-43A8-88C5-2C556CB5A6DC}" type="parTrans" cxnId="{25D23E0B-682A-42DD-B16C-DD211EDED03B}">
      <dgm:prSet/>
      <dgm:spPr/>
      <dgm:t>
        <a:bodyPr/>
        <a:lstStyle/>
        <a:p>
          <a:endParaRPr lang="en-US"/>
        </a:p>
      </dgm:t>
    </dgm:pt>
    <dgm:pt modelId="{E511726C-9ADA-4150-AF53-8589D2099185}" type="sibTrans" cxnId="{25D23E0B-682A-42DD-B16C-DD211EDED03B}">
      <dgm:prSet/>
      <dgm:spPr/>
      <dgm:t>
        <a:bodyPr/>
        <a:lstStyle/>
        <a:p>
          <a:endParaRPr lang="en-US"/>
        </a:p>
      </dgm:t>
    </dgm:pt>
    <dgm:pt modelId="{3C19E68D-8349-4BA3-BA45-1AC7ACA2C993}">
      <dgm:prSet/>
      <dgm:spPr/>
      <dgm:t>
        <a:bodyPr/>
        <a:lstStyle/>
        <a:p>
          <a:r>
            <a:rPr lang="en-US" dirty="0"/>
            <a:t>2. </a:t>
          </a:r>
          <a:r>
            <a:rPr lang="en-US" dirty="0" err="1"/>
            <a:t>Öz</a:t>
          </a:r>
          <a:r>
            <a:rPr lang="en-US" dirty="0"/>
            <a:t> </a:t>
          </a:r>
          <a:r>
            <a:rPr lang="en-US" dirty="0" err="1"/>
            <a:t>Değerlendirme</a:t>
          </a:r>
          <a:r>
            <a:rPr lang="en-US" dirty="0"/>
            <a:t>: </a:t>
          </a:r>
          <a:r>
            <a:rPr lang="tr-TR" dirty="0"/>
            <a:t>Program ile ilgili d</a:t>
          </a:r>
          <a:r>
            <a:rPr lang="en-US" dirty="0" err="1"/>
            <a:t>etaylı</a:t>
          </a:r>
          <a:r>
            <a:rPr lang="en-US" dirty="0"/>
            <a:t> </a:t>
          </a:r>
          <a:r>
            <a:rPr lang="en-US" dirty="0" err="1"/>
            <a:t>bir</a:t>
          </a:r>
          <a:r>
            <a:rPr lang="en-US" dirty="0"/>
            <a:t> </a:t>
          </a:r>
          <a:r>
            <a:rPr lang="en-US" dirty="0" err="1"/>
            <a:t>rapor</a:t>
          </a:r>
          <a:r>
            <a:rPr lang="en-US" dirty="0"/>
            <a:t> </a:t>
          </a:r>
          <a:r>
            <a:rPr lang="en-US" dirty="0" err="1"/>
            <a:t>hazırlanır</a:t>
          </a:r>
          <a:r>
            <a:rPr lang="en-US" dirty="0"/>
            <a:t>.</a:t>
          </a:r>
        </a:p>
      </dgm:t>
    </dgm:pt>
    <dgm:pt modelId="{70A4F118-B51C-4928-9DBC-72765F1D8F1F}" type="parTrans" cxnId="{7C8BA4B7-D8CB-4A18-9469-20BC1946DAD7}">
      <dgm:prSet/>
      <dgm:spPr/>
      <dgm:t>
        <a:bodyPr/>
        <a:lstStyle/>
        <a:p>
          <a:endParaRPr lang="en-US"/>
        </a:p>
      </dgm:t>
    </dgm:pt>
    <dgm:pt modelId="{5FA31BDA-4DC7-44B6-8E40-A8B5731F7B3F}" type="sibTrans" cxnId="{7C8BA4B7-D8CB-4A18-9469-20BC1946DAD7}">
      <dgm:prSet/>
      <dgm:spPr/>
      <dgm:t>
        <a:bodyPr/>
        <a:lstStyle/>
        <a:p>
          <a:endParaRPr lang="en-US"/>
        </a:p>
      </dgm:t>
    </dgm:pt>
    <dgm:pt modelId="{A8498913-1448-4EB6-867A-F96F6A220DBF}">
      <dgm:prSet/>
      <dgm:spPr/>
      <dgm:t>
        <a:bodyPr/>
        <a:lstStyle/>
        <a:p>
          <a:r>
            <a:rPr lang="en-US"/>
            <a:t>3. Dış Değerlendirme: Bağımsız uzmanlar okul ziyaretleri yapar.</a:t>
          </a:r>
        </a:p>
      </dgm:t>
    </dgm:pt>
    <dgm:pt modelId="{1077EFDD-0984-4FDA-9DD8-3639AE95850F}" type="parTrans" cxnId="{816418F1-EACE-4145-8737-F41304745277}">
      <dgm:prSet/>
      <dgm:spPr/>
      <dgm:t>
        <a:bodyPr/>
        <a:lstStyle/>
        <a:p>
          <a:endParaRPr lang="en-US"/>
        </a:p>
      </dgm:t>
    </dgm:pt>
    <dgm:pt modelId="{74939F06-B934-4C72-B39D-725B780A751D}" type="sibTrans" cxnId="{816418F1-EACE-4145-8737-F41304745277}">
      <dgm:prSet/>
      <dgm:spPr/>
      <dgm:t>
        <a:bodyPr/>
        <a:lstStyle/>
        <a:p>
          <a:endParaRPr lang="en-US"/>
        </a:p>
      </dgm:t>
    </dgm:pt>
    <dgm:pt modelId="{D50BE9E3-2FE4-46B2-AA69-658AFE30804D}">
      <dgm:prSet/>
      <dgm:spPr/>
      <dgm:t>
        <a:bodyPr/>
        <a:lstStyle/>
        <a:p>
          <a:r>
            <a:rPr lang="en-US" dirty="0"/>
            <a:t>4. </a:t>
          </a:r>
          <a:r>
            <a:rPr lang="en-US" dirty="0" err="1"/>
            <a:t>Karar</a:t>
          </a:r>
          <a:r>
            <a:rPr lang="en-US" dirty="0"/>
            <a:t> </a:t>
          </a:r>
          <a:r>
            <a:rPr lang="en-US" dirty="0" err="1"/>
            <a:t>ve</a:t>
          </a:r>
          <a:r>
            <a:rPr lang="en-US" dirty="0"/>
            <a:t> </a:t>
          </a:r>
          <a:r>
            <a:rPr lang="en-US" dirty="0" err="1"/>
            <a:t>Sürekli</a:t>
          </a:r>
          <a:r>
            <a:rPr lang="en-US" dirty="0"/>
            <a:t> </a:t>
          </a:r>
          <a:r>
            <a:rPr lang="en-US" dirty="0" err="1"/>
            <a:t>İyileştirme</a:t>
          </a:r>
          <a:r>
            <a:rPr lang="en-US" dirty="0"/>
            <a:t>: </a:t>
          </a:r>
          <a:r>
            <a:rPr lang="en-US" dirty="0" err="1"/>
            <a:t>Kalite</a:t>
          </a:r>
          <a:r>
            <a:rPr lang="en-US" dirty="0"/>
            <a:t> </a:t>
          </a:r>
          <a:r>
            <a:rPr lang="en-US" dirty="0" err="1"/>
            <a:t>geliştirme</a:t>
          </a:r>
          <a:r>
            <a:rPr lang="en-US" dirty="0"/>
            <a:t> </a:t>
          </a:r>
          <a:r>
            <a:rPr lang="en-US" dirty="0" err="1"/>
            <a:t>çalışmaları</a:t>
          </a:r>
          <a:r>
            <a:rPr lang="en-US" dirty="0"/>
            <a:t> </a:t>
          </a:r>
          <a:r>
            <a:rPr lang="en-US" dirty="0" err="1"/>
            <a:t>sü</a:t>
          </a:r>
          <a:r>
            <a:rPr lang="tr-TR" dirty="0" err="1"/>
            <a:t>rekli</a:t>
          </a:r>
          <a:r>
            <a:rPr lang="tr-TR" dirty="0"/>
            <a:t> ilerler</a:t>
          </a:r>
          <a:r>
            <a:rPr lang="en-US" dirty="0"/>
            <a:t>.</a:t>
          </a:r>
        </a:p>
      </dgm:t>
    </dgm:pt>
    <dgm:pt modelId="{760C38EA-D127-432D-817C-BD0EAFFF7748}" type="parTrans" cxnId="{D94D5F76-B8BA-4809-BF1A-82A6022F99ED}">
      <dgm:prSet/>
      <dgm:spPr/>
      <dgm:t>
        <a:bodyPr/>
        <a:lstStyle/>
        <a:p>
          <a:endParaRPr lang="en-US"/>
        </a:p>
      </dgm:t>
    </dgm:pt>
    <dgm:pt modelId="{7C63566D-6625-4154-A7FC-ABB1AB5FD613}" type="sibTrans" cxnId="{D94D5F76-B8BA-4809-BF1A-82A6022F99ED}">
      <dgm:prSet/>
      <dgm:spPr/>
      <dgm:t>
        <a:bodyPr/>
        <a:lstStyle/>
        <a:p>
          <a:endParaRPr lang="en-US"/>
        </a:p>
      </dgm:t>
    </dgm:pt>
    <dgm:pt modelId="{71D29586-A496-44A8-902F-B9106CCD5093}" type="pres">
      <dgm:prSet presAssocID="{A912A20B-FE81-4971-AB07-08A2368FC93A}" presName="root" presStyleCnt="0">
        <dgm:presLayoutVars>
          <dgm:dir/>
          <dgm:resizeHandles val="exact"/>
        </dgm:presLayoutVars>
      </dgm:prSet>
      <dgm:spPr/>
    </dgm:pt>
    <dgm:pt modelId="{ABCB758F-92E2-4B6E-9605-C0F2DE8F1B31}" type="pres">
      <dgm:prSet presAssocID="{A912A20B-FE81-4971-AB07-08A2368FC93A}" presName="container" presStyleCnt="0">
        <dgm:presLayoutVars>
          <dgm:dir/>
          <dgm:resizeHandles val="exact"/>
        </dgm:presLayoutVars>
      </dgm:prSet>
      <dgm:spPr/>
    </dgm:pt>
    <dgm:pt modelId="{CA87C78F-BB13-4EB8-99A5-EC7D050FAA50}" type="pres">
      <dgm:prSet presAssocID="{CD0A904B-9934-45FF-B797-3533F2AC5F61}" presName="compNode" presStyleCnt="0"/>
      <dgm:spPr/>
    </dgm:pt>
    <dgm:pt modelId="{55D736D9-F5A2-4EF8-BF34-CD03E415EC4A}" type="pres">
      <dgm:prSet presAssocID="{CD0A904B-9934-45FF-B797-3533F2AC5F61}" presName="iconBgRect" presStyleLbl="bgShp" presStyleIdx="0" presStyleCnt="4"/>
      <dgm:spPr/>
    </dgm:pt>
    <dgm:pt modelId="{5990C969-1437-452E-B0D4-2AF66D98599F}" type="pres">
      <dgm:prSet presAssocID="{CD0A904B-9934-45FF-B797-3533F2AC5F61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ead with Gears"/>
        </a:ext>
      </dgm:extLst>
    </dgm:pt>
    <dgm:pt modelId="{D24A1020-D186-4376-A9AF-589348AF89A4}" type="pres">
      <dgm:prSet presAssocID="{CD0A904B-9934-45FF-B797-3533F2AC5F61}" presName="spaceRect" presStyleCnt="0"/>
      <dgm:spPr/>
    </dgm:pt>
    <dgm:pt modelId="{977557D9-D93B-4C07-A786-D0BAD51B3349}" type="pres">
      <dgm:prSet presAssocID="{CD0A904B-9934-45FF-B797-3533F2AC5F61}" presName="textRect" presStyleLbl="revTx" presStyleIdx="0" presStyleCnt="4">
        <dgm:presLayoutVars>
          <dgm:chMax val="1"/>
          <dgm:chPref val="1"/>
        </dgm:presLayoutVars>
      </dgm:prSet>
      <dgm:spPr/>
    </dgm:pt>
    <dgm:pt modelId="{978D2C44-BD67-4750-AD3D-D0A7BF8C31AF}" type="pres">
      <dgm:prSet presAssocID="{E511726C-9ADA-4150-AF53-8589D2099185}" presName="sibTrans" presStyleLbl="sibTrans2D1" presStyleIdx="0" presStyleCnt="0"/>
      <dgm:spPr/>
    </dgm:pt>
    <dgm:pt modelId="{0099E346-FCDB-428D-99F5-B70601266A43}" type="pres">
      <dgm:prSet presAssocID="{3C19E68D-8349-4BA3-BA45-1AC7ACA2C993}" presName="compNode" presStyleCnt="0"/>
      <dgm:spPr/>
    </dgm:pt>
    <dgm:pt modelId="{3323DDCD-420E-4E6F-805F-2203B316C203}" type="pres">
      <dgm:prSet presAssocID="{3C19E68D-8349-4BA3-BA45-1AC7ACA2C993}" presName="iconBgRect" presStyleLbl="bgShp" presStyleIdx="1" presStyleCnt="4"/>
      <dgm:spPr/>
    </dgm:pt>
    <dgm:pt modelId="{CF289573-557D-4764-8C0C-C7DAB4FE1A67}" type="pres">
      <dgm:prSet presAssocID="{3C19E68D-8349-4BA3-BA45-1AC7ACA2C993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Prayer Candle"/>
        </a:ext>
      </dgm:extLst>
    </dgm:pt>
    <dgm:pt modelId="{91204711-5DF7-48FA-9E8F-8CAE7EDEABBA}" type="pres">
      <dgm:prSet presAssocID="{3C19E68D-8349-4BA3-BA45-1AC7ACA2C993}" presName="spaceRect" presStyleCnt="0"/>
      <dgm:spPr/>
    </dgm:pt>
    <dgm:pt modelId="{12912913-7D51-4B74-9A1F-C9365702D106}" type="pres">
      <dgm:prSet presAssocID="{3C19E68D-8349-4BA3-BA45-1AC7ACA2C993}" presName="textRect" presStyleLbl="revTx" presStyleIdx="1" presStyleCnt="4">
        <dgm:presLayoutVars>
          <dgm:chMax val="1"/>
          <dgm:chPref val="1"/>
        </dgm:presLayoutVars>
      </dgm:prSet>
      <dgm:spPr/>
    </dgm:pt>
    <dgm:pt modelId="{B9CB35A9-E10E-4253-8DC5-C9BA2BFB5A5A}" type="pres">
      <dgm:prSet presAssocID="{5FA31BDA-4DC7-44B6-8E40-A8B5731F7B3F}" presName="sibTrans" presStyleLbl="sibTrans2D1" presStyleIdx="0" presStyleCnt="0"/>
      <dgm:spPr/>
    </dgm:pt>
    <dgm:pt modelId="{C736D9B1-A8F8-4DD7-8E5D-ED8949F59A34}" type="pres">
      <dgm:prSet presAssocID="{A8498913-1448-4EB6-867A-F96F6A220DBF}" presName="compNode" presStyleCnt="0"/>
      <dgm:spPr/>
    </dgm:pt>
    <dgm:pt modelId="{D885B554-1098-4B12-8999-4A64BF06FF43}" type="pres">
      <dgm:prSet presAssocID="{A8498913-1448-4EB6-867A-F96F6A220DBF}" presName="iconBgRect" presStyleLbl="bgShp" presStyleIdx="2" presStyleCnt="4"/>
      <dgm:spPr/>
    </dgm:pt>
    <dgm:pt modelId="{5776BEB4-8C6C-4178-91BE-09BCF8D1277D}" type="pres">
      <dgm:prSet presAssocID="{A8498913-1448-4EB6-867A-F96F6A220DBF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rama"/>
        </a:ext>
      </dgm:extLst>
    </dgm:pt>
    <dgm:pt modelId="{415A91C2-35D5-4A65-B568-5C635156309B}" type="pres">
      <dgm:prSet presAssocID="{A8498913-1448-4EB6-867A-F96F6A220DBF}" presName="spaceRect" presStyleCnt="0"/>
      <dgm:spPr/>
    </dgm:pt>
    <dgm:pt modelId="{92746FA5-E1E5-48DB-BA38-0F501693B97F}" type="pres">
      <dgm:prSet presAssocID="{A8498913-1448-4EB6-867A-F96F6A220DBF}" presName="textRect" presStyleLbl="revTx" presStyleIdx="2" presStyleCnt="4">
        <dgm:presLayoutVars>
          <dgm:chMax val="1"/>
          <dgm:chPref val="1"/>
        </dgm:presLayoutVars>
      </dgm:prSet>
      <dgm:spPr/>
    </dgm:pt>
    <dgm:pt modelId="{BF722EE8-1B64-42F4-957D-7205BDE0C71D}" type="pres">
      <dgm:prSet presAssocID="{74939F06-B934-4C72-B39D-725B780A751D}" presName="sibTrans" presStyleLbl="sibTrans2D1" presStyleIdx="0" presStyleCnt="0"/>
      <dgm:spPr/>
    </dgm:pt>
    <dgm:pt modelId="{073EFC0E-03A7-411D-A724-2E0DCCDC698B}" type="pres">
      <dgm:prSet presAssocID="{D50BE9E3-2FE4-46B2-AA69-658AFE30804D}" presName="compNode" presStyleCnt="0"/>
      <dgm:spPr/>
    </dgm:pt>
    <dgm:pt modelId="{7638C39E-A5A5-4261-8EA1-DFBDBDB1AA44}" type="pres">
      <dgm:prSet presAssocID="{D50BE9E3-2FE4-46B2-AA69-658AFE30804D}" presName="iconBgRect" presStyleLbl="bgShp" presStyleIdx="3" presStyleCnt="4"/>
      <dgm:spPr/>
    </dgm:pt>
    <dgm:pt modelId="{BD5AA74D-75A5-4159-B27F-DC7C8581CD7E}" type="pres">
      <dgm:prSet presAssocID="{D50BE9E3-2FE4-46B2-AA69-658AFE30804D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Yinele"/>
        </a:ext>
      </dgm:extLst>
    </dgm:pt>
    <dgm:pt modelId="{78386897-672C-4068-80F6-256B580013CF}" type="pres">
      <dgm:prSet presAssocID="{D50BE9E3-2FE4-46B2-AA69-658AFE30804D}" presName="spaceRect" presStyleCnt="0"/>
      <dgm:spPr/>
    </dgm:pt>
    <dgm:pt modelId="{3675F44B-2278-4188-957F-DD78A36AC6D6}" type="pres">
      <dgm:prSet presAssocID="{D50BE9E3-2FE4-46B2-AA69-658AFE30804D}" presName="textRect" presStyleLbl="revTx" presStyleIdx="3" presStyleCnt="4">
        <dgm:presLayoutVars>
          <dgm:chMax val="1"/>
          <dgm:chPref val="1"/>
        </dgm:presLayoutVars>
      </dgm:prSet>
      <dgm:spPr/>
    </dgm:pt>
  </dgm:ptLst>
  <dgm:cxnLst>
    <dgm:cxn modelId="{25D23E0B-682A-42DD-B16C-DD211EDED03B}" srcId="{A912A20B-FE81-4971-AB07-08A2368FC93A}" destId="{CD0A904B-9934-45FF-B797-3533F2AC5F61}" srcOrd="0" destOrd="0" parTransId="{8799F75C-7EC5-43A8-88C5-2C556CB5A6DC}" sibTransId="{E511726C-9ADA-4150-AF53-8589D2099185}"/>
    <dgm:cxn modelId="{0947A11E-BA48-4A1D-8323-6A1A39AF9E7B}" type="presOf" srcId="{A8498913-1448-4EB6-867A-F96F6A220DBF}" destId="{92746FA5-E1E5-48DB-BA38-0F501693B97F}" srcOrd="0" destOrd="0" presId="urn:microsoft.com/office/officeart/2018/2/layout/IconCircleList"/>
    <dgm:cxn modelId="{14FF3E27-4FDF-4EA8-8F33-18C7B2DD2417}" type="presOf" srcId="{CD0A904B-9934-45FF-B797-3533F2AC5F61}" destId="{977557D9-D93B-4C07-A786-D0BAD51B3349}" srcOrd="0" destOrd="0" presId="urn:microsoft.com/office/officeart/2018/2/layout/IconCircleList"/>
    <dgm:cxn modelId="{D94D5F76-B8BA-4809-BF1A-82A6022F99ED}" srcId="{A912A20B-FE81-4971-AB07-08A2368FC93A}" destId="{D50BE9E3-2FE4-46B2-AA69-658AFE30804D}" srcOrd="3" destOrd="0" parTransId="{760C38EA-D127-432D-817C-BD0EAFFF7748}" sibTransId="{7C63566D-6625-4154-A7FC-ABB1AB5FD613}"/>
    <dgm:cxn modelId="{56B5C28D-30F3-4A03-8DA6-A9453AB02C54}" type="presOf" srcId="{5FA31BDA-4DC7-44B6-8E40-A8B5731F7B3F}" destId="{B9CB35A9-E10E-4253-8DC5-C9BA2BFB5A5A}" srcOrd="0" destOrd="0" presId="urn:microsoft.com/office/officeart/2018/2/layout/IconCircleList"/>
    <dgm:cxn modelId="{3712868E-A9D4-4305-9F6F-7B7493A09686}" type="presOf" srcId="{A912A20B-FE81-4971-AB07-08A2368FC93A}" destId="{71D29586-A496-44A8-902F-B9106CCD5093}" srcOrd="0" destOrd="0" presId="urn:microsoft.com/office/officeart/2018/2/layout/IconCircleList"/>
    <dgm:cxn modelId="{7C8BA4B7-D8CB-4A18-9469-20BC1946DAD7}" srcId="{A912A20B-FE81-4971-AB07-08A2368FC93A}" destId="{3C19E68D-8349-4BA3-BA45-1AC7ACA2C993}" srcOrd="1" destOrd="0" parTransId="{70A4F118-B51C-4928-9DBC-72765F1D8F1F}" sibTransId="{5FA31BDA-4DC7-44B6-8E40-A8B5731F7B3F}"/>
    <dgm:cxn modelId="{634069BC-2F10-4AD8-9654-93AC9A9AD5F9}" type="presOf" srcId="{74939F06-B934-4C72-B39D-725B780A751D}" destId="{BF722EE8-1B64-42F4-957D-7205BDE0C71D}" srcOrd="0" destOrd="0" presId="urn:microsoft.com/office/officeart/2018/2/layout/IconCircleList"/>
    <dgm:cxn modelId="{77BB92D0-D04B-46BC-A312-F4A29D970F67}" type="presOf" srcId="{D50BE9E3-2FE4-46B2-AA69-658AFE30804D}" destId="{3675F44B-2278-4188-957F-DD78A36AC6D6}" srcOrd="0" destOrd="0" presId="urn:microsoft.com/office/officeart/2018/2/layout/IconCircleList"/>
    <dgm:cxn modelId="{286ABEE5-E5CE-45AA-BF8B-448DDBD5F81B}" type="presOf" srcId="{3C19E68D-8349-4BA3-BA45-1AC7ACA2C993}" destId="{12912913-7D51-4B74-9A1F-C9365702D106}" srcOrd="0" destOrd="0" presId="urn:microsoft.com/office/officeart/2018/2/layout/IconCircleList"/>
    <dgm:cxn modelId="{816418F1-EACE-4145-8737-F41304745277}" srcId="{A912A20B-FE81-4971-AB07-08A2368FC93A}" destId="{A8498913-1448-4EB6-867A-F96F6A220DBF}" srcOrd="2" destOrd="0" parTransId="{1077EFDD-0984-4FDA-9DD8-3639AE95850F}" sibTransId="{74939F06-B934-4C72-B39D-725B780A751D}"/>
    <dgm:cxn modelId="{2D2A2EFF-D2A1-4A9B-A589-9DFD34AD1661}" type="presOf" srcId="{E511726C-9ADA-4150-AF53-8589D2099185}" destId="{978D2C44-BD67-4750-AD3D-D0A7BF8C31AF}" srcOrd="0" destOrd="0" presId="urn:microsoft.com/office/officeart/2018/2/layout/IconCircleList"/>
    <dgm:cxn modelId="{F32CE518-2EAD-4D7D-A7EA-C874E5C2ECB6}" type="presParOf" srcId="{71D29586-A496-44A8-902F-B9106CCD5093}" destId="{ABCB758F-92E2-4B6E-9605-C0F2DE8F1B31}" srcOrd="0" destOrd="0" presId="urn:microsoft.com/office/officeart/2018/2/layout/IconCircleList"/>
    <dgm:cxn modelId="{5F550C2D-BFE2-48FF-924A-EE9C98B31AB6}" type="presParOf" srcId="{ABCB758F-92E2-4B6E-9605-C0F2DE8F1B31}" destId="{CA87C78F-BB13-4EB8-99A5-EC7D050FAA50}" srcOrd="0" destOrd="0" presId="urn:microsoft.com/office/officeart/2018/2/layout/IconCircleList"/>
    <dgm:cxn modelId="{26E24C13-FFEA-4623-A8A1-3DE3D7953890}" type="presParOf" srcId="{CA87C78F-BB13-4EB8-99A5-EC7D050FAA50}" destId="{55D736D9-F5A2-4EF8-BF34-CD03E415EC4A}" srcOrd="0" destOrd="0" presId="urn:microsoft.com/office/officeart/2018/2/layout/IconCircleList"/>
    <dgm:cxn modelId="{618C2C3C-C958-4798-BFE5-F90C37FEAA1D}" type="presParOf" srcId="{CA87C78F-BB13-4EB8-99A5-EC7D050FAA50}" destId="{5990C969-1437-452E-B0D4-2AF66D98599F}" srcOrd="1" destOrd="0" presId="urn:microsoft.com/office/officeart/2018/2/layout/IconCircleList"/>
    <dgm:cxn modelId="{4A6F841C-9102-429D-99A1-C64379845543}" type="presParOf" srcId="{CA87C78F-BB13-4EB8-99A5-EC7D050FAA50}" destId="{D24A1020-D186-4376-A9AF-589348AF89A4}" srcOrd="2" destOrd="0" presId="urn:microsoft.com/office/officeart/2018/2/layout/IconCircleList"/>
    <dgm:cxn modelId="{35DF1F34-AF41-4B8E-9E97-FDDAD5CB0B8A}" type="presParOf" srcId="{CA87C78F-BB13-4EB8-99A5-EC7D050FAA50}" destId="{977557D9-D93B-4C07-A786-D0BAD51B3349}" srcOrd="3" destOrd="0" presId="urn:microsoft.com/office/officeart/2018/2/layout/IconCircleList"/>
    <dgm:cxn modelId="{B29A07D0-E86B-4244-8F2B-BF8D451C82F7}" type="presParOf" srcId="{ABCB758F-92E2-4B6E-9605-C0F2DE8F1B31}" destId="{978D2C44-BD67-4750-AD3D-D0A7BF8C31AF}" srcOrd="1" destOrd="0" presId="urn:microsoft.com/office/officeart/2018/2/layout/IconCircleList"/>
    <dgm:cxn modelId="{2788E4AB-C1E1-41B6-9555-34CBED823144}" type="presParOf" srcId="{ABCB758F-92E2-4B6E-9605-C0F2DE8F1B31}" destId="{0099E346-FCDB-428D-99F5-B70601266A43}" srcOrd="2" destOrd="0" presId="urn:microsoft.com/office/officeart/2018/2/layout/IconCircleList"/>
    <dgm:cxn modelId="{3857E75A-8470-4D3F-BB82-F74318ADA7AF}" type="presParOf" srcId="{0099E346-FCDB-428D-99F5-B70601266A43}" destId="{3323DDCD-420E-4E6F-805F-2203B316C203}" srcOrd="0" destOrd="0" presId="urn:microsoft.com/office/officeart/2018/2/layout/IconCircleList"/>
    <dgm:cxn modelId="{0B708FE5-60CD-457E-A953-DE82D765524C}" type="presParOf" srcId="{0099E346-FCDB-428D-99F5-B70601266A43}" destId="{CF289573-557D-4764-8C0C-C7DAB4FE1A67}" srcOrd="1" destOrd="0" presId="urn:microsoft.com/office/officeart/2018/2/layout/IconCircleList"/>
    <dgm:cxn modelId="{36873B18-D276-49D2-8DCE-A2B331C12A09}" type="presParOf" srcId="{0099E346-FCDB-428D-99F5-B70601266A43}" destId="{91204711-5DF7-48FA-9E8F-8CAE7EDEABBA}" srcOrd="2" destOrd="0" presId="urn:microsoft.com/office/officeart/2018/2/layout/IconCircleList"/>
    <dgm:cxn modelId="{34B1D5AE-6A65-4E7B-A9CD-355E9FC9724E}" type="presParOf" srcId="{0099E346-FCDB-428D-99F5-B70601266A43}" destId="{12912913-7D51-4B74-9A1F-C9365702D106}" srcOrd="3" destOrd="0" presId="urn:microsoft.com/office/officeart/2018/2/layout/IconCircleList"/>
    <dgm:cxn modelId="{F0779503-B5FF-43A1-95A2-BDAFF50E5F36}" type="presParOf" srcId="{ABCB758F-92E2-4B6E-9605-C0F2DE8F1B31}" destId="{B9CB35A9-E10E-4253-8DC5-C9BA2BFB5A5A}" srcOrd="3" destOrd="0" presId="urn:microsoft.com/office/officeart/2018/2/layout/IconCircleList"/>
    <dgm:cxn modelId="{0A2CBD59-BE82-4770-8D1C-26AAFA0EC8F2}" type="presParOf" srcId="{ABCB758F-92E2-4B6E-9605-C0F2DE8F1B31}" destId="{C736D9B1-A8F8-4DD7-8E5D-ED8949F59A34}" srcOrd="4" destOrd="0" presId="urn:microsoft.com/office/officeart/2018/2/layout/IconCircleList"/>
    <dgm:cxn modelId="{8DD57BE5-1CCD-4E8A-A06B-2DF398D476B9}" type="presParOf" srcId="{C736D9B1-A8F8-4DD7-8E5D-ED8949F59A34}" destId="{D885B554-1098-4B12-8999-4A64BF06FF43}" srcOrd="0" destOrd="0" presId="urn:microsoft.com/office/officeart/2018/2/layout/IconCircleList"/>
    <dgm:cxn modelId="{193AD838-3290-48FD-B484-242471999EA4}" type="presParOf" srcId="{C736D9B1-A8F8-4DD7-8E5D-ED8949F59A34}" destId="{5776BEB4-8C6C-4178-91BE-09BCF8D1277D}" srcOrd="1" destOrd="0" presId="urn:microsoft.com/office/officeart/2018/2/layout/IconCircleList"/>
    <dgm:cxn modelId="{34174243-05C1-42DA-B826-ADFEB4339987}" type="presParOf" srcId="{C736D9B1-A8F8-4DD7-8E5D-ED8949F59A34}" destId="{415A91C2-35D5-4A65-B568-5C635156309B}" srcOrd="2" destOrd="0" presId="urn:microsoft.com/office/officeart/2018/2/layout/IconCircleList"/>
    <dgm:cxn modelId="{563AE5FD-6C49-4D32-B6E7-458B89731032}" type="presParOf" srcId="{C736D9B1-A8F8-4DD7-8E5D-ED8949F59A34}" destId="{92746FA5-E1E5-48DB-BA38-0F501693B97F}" srcOrd="3" destOrd="0" presId="urn:microsoft.com/office/officeart/2018/2/layout/IconCircleList"/>
    <dgm:cxn modelId="{3F74C5DF-9042-40DF-AB8D-D0FEA45BAFB2}" type="presParOf" srcId="{ABCB758F-92E2-4B6E-9605-C0F2DE8F1B31}" destId="{BF722EE8-1B64-42F4-957D-7205BDE0C71D}" srcOrd="5" destOrd="0" presId="urn:microsoft.com/office/officeart/2018/2/layout/IconCircleList"/>
    <dgm:cxn modelId="{77828806-3388-432D-9800-BA1864036DC4}" type="presParOf" srcId="{ABCB758F-92E2-4B6E-9605-C0F2DE8F1B31}" destId="{073EFC0E-03A7-411D-A724-2E0DCCDC698B}" srcOrd="6" destOrd="0" presId="urn:microsoft.com/office/officeart/2018/2/layout/IconCircleList"/>
    <dgm:cxn modelId="{CFB28B13-5EB2-4CFA-8A48-510B5A11CEBE}" type="presParOf" srcId="{073EFC0E-03A7-411D-A724-2E0DCCDC698B}" destId="{7638C39E-A5A5-4261-8EA1-DFBDBDB1AA44}" srcOrd="0" destOrd="0" presId="urn:microsoft.com/office/officeart/2018/2/layout/IconCircleList"/>
    <dgm:cxn modelId="{20814AE5-CFAA-443E-9CC3-729463653FF6}" type="presParOf" srcId="{073EFC0E-03A7-411D-A724-2E0DCCDC698B}" destId="{BD5AA74D-75A5-4159-B27F-DC7C8581CD7E}" srcOrd="1" destOrd="0" presId="urn:microsoft.com/office/officeart/2018/2/layout/IconCircleList"/>
    <dgm:cxn modelId="{2F430B6B-89F8-4888-AA72-EEC6D8FE2A54}" type="presParOf" srcId="{073EFC0E-03A7-411D-A724-2E0DCCDC698B}" destId="{78386897-672C-4068-80F6-256B580013CF}" srcOrd="2" destOrd="0" presId="urn:microsoft.com/office/officeart/2018/2/layout/IconCircleList"/>
    <dgm:cxn modelId="{BAA188A3-2C84-471F-B035-D9B685319734}" type="presParOf" srcId="{073EFC0E-03A7-411D-A724-2E0DCCDC698B}" destId="{3675F44B-2278-4188-957F-DD78A36AC6D6}" srcOrd="3" destOrd="0" presId="urn:microsoft.com/office/officeart/2018/2/layout/IconCircle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D9B1FC2-EAF7-43A1-BCBA-43BA91706B7A}" type="doc">
      <dgm:prSet loTypeId="urn:microsoft.com/office/officeart/2005/8/layout/vProcess5" loCatId="process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CC2EBAAD-8C56-4D8F-9EA7-1305B6B7B26B}">
      <dgm:prSet/>
      <dgm:spPr/>
      <dgm:t>
        <a:bodyPr/>
        <a:lstStyle/>
        <a:p>
          <a:r>
            <a:rPr lang="en-US"/>
            <a:t>- Anket ve geri bildirimlere katılım.</a:t>
          </a:r>
        </a:p>
      </dgm:t>
    </dgm:pt>
    <dgm:pt modelId="{6DEBB914-675F-44B7-9FEA-EB75C24F477F}" type="parTrans" cxnId="{3A4D9BCB-E1CF-423C-8CDA-9F3F3C77C277}">
      <dgm:prSet/>
      <dgm:spPr/>
      <dgm:t>
        <a:bodyPr/>
        <a:lstStyle/>
        <a:p>
          <a:endParaRPr lang="en-US"/>
        </a:p>
      </dgm:t>
    </dgm:pt>
    <dgm:pt modelId="{848177E4-712A-4DC4-B9F5-D6AEB845E575}" type="sibTrans" cxnId="{3A4D9BCB-E1CF-423C-8CDA-9F3F3C77C277}">
      <dgm:prSet/>
      <dgm:spPr/>
      <dgm:t>
        <a:bodyPr/>
        <a:lstStyle/>
        <a:p>
          <a:endParaRPr lang="en-US"/>
        </a:p>
      </dgm:t>
    </dgm:pt>
    <dgm:pt modelId="{B8275C73-4ECE-46C1-849C-4EE1642D8FD1}">
      <dgm:prSet/>
      <dgm:spPr/>
      <dgm:t>
        <a:bodyPr/>
        <a:lstStyle/>
        <a:p>
          <a:r>
            <a:rPr lang="en-US"/>
            <a:t>- Dış değerlendiricilerle görüşme.</a:t>
          </a:r>
        </a:p>
      </dgm:t>
    </dgm:pt>
    <dgm:pt modelId="{064389CD-6222-4231-AE31-E53C48CFE8F7}" type="parTrans" cxnId="{7DAFB6A6-94D6-40F5-BA40-E93D9B0AC82A}">
      <dgm:prSet/>
      <dgm:spPr/>
      <dgm:t>
        <a:bodyPr/>
        <a:lstStyle/>
        <a:p>
          <a:endParaRPr lang="en-US"/>
        </a:p>
      </dgm:t>
    </dgm:pt>
    <dgm:pt modelId="{A636472B-7B62-4D5D-8342-890DDCA3CF48}" type="sibTrans" cxnId="{7DAFB6A6-94D6-40F5-BA40-E93D9B0AC82A}">
      <dgm:prSet/>
      <dgm:spPr/>
      <dgm:t>
        <a:bodyPr/>
        <a:lstStyle/>
        <a:p>
          <a:endParaRPr lang="en-US"/>
        </a:p>
      </dgm:t>
    </dgm:pt>
    <dgm:pt modelId="{54D24729-A8A0-4725-AA6F-4A4EDB849AE0}">
      <dgm:prSet/>
      <dgm:spPr/>
      <dgm:t>
        <a:bodyPr/>
        <a:lstStyle/>
        <a:p>
          <a:r>
            <a:rPr lang="en-US" dirty="0"/>
            <a:t>- </a:t>
          </a:r>
          <a:r>
            <a:rPr lang="en-US" dirty="0" err="1"/>
            <a:t>Sürekli</a:t>
          </a:r>
          <a:r>
            <a:rPr lang="en-US" dirty="0"/>
            <a:t> </a:t>
          </a:r>
          <a:r>
            <a:rPr lang="en-US" dirty="0" err="1"/>
            <a:t>iyileştirme</a:t>
          </a:r>
          <a:r>
            <a:rPr lang="en-US" dirty="0"/>
            <a:t> </a:t>
          </a:r>
          <a:r>
            <a:rPr lang="en-US" dirty="0" err="1"/>
            <a:t>çalışmalarında</a:t>
          </a:r>
          <a:r>
            <a:rPr lang="en-US" dirty="0"/>
            <a:t> </a:t>
          </a:r>
          <a:r>
            <a:rPr lang="en-US" dirty="0" err="1"/>
            <a:t>aktif</a:t>
          </a:r>
          <a:r>
            <a:rPr lang="tr-TR" dirty="0"/>
            <a:t> olmak</a:t>
          </a:r>
          <a:r>
            <a:rPr lang="en-US" dirty="0"/>
            <a:t>.</a:t>
          </a:r>
        </a:p>
      </dgm:t>
    </dgm:pt>
    <dgm:pt modelId="{65EE01F2-66A5-4AA6-B2AA-7B75247E4656}" type="parTrans" cxnId="{DF1A4B58-0657-4F40-89E6-DF2E5506EF35}">
      <dgm:prSet/>
      <dgm:spPr/>
      <dgm:t>
        <a:bodyPr/>
        <a:lstStyle/>
        <a:p>
          <a:endParaRPr lang="en-US"/>
        </a:p>
      </dgm:t>
    </dgm:pt>
    <dgm:pt modelId="{E30C7834-61BC-49B5-AE7C-A35528AAC9F1}" type="sibTrans" cxnId="{DF1A4B58-0657-4F40-89E6-DF2E5506EF35}">
      <dgm:prSet/>
      <dgm:spPr/>
      <dgm:t>
        <a:bodyPr/>
        <a:lstStyle/>
        <a:p>
          <a:endParaRPr lang="en-US"/>
        </a:p>
      </dgm:t>
    </dgm:pt>
    <dgm:pt modelId="{201C3E8D-D133-4B4C-9836-31A8B819BBB7}">
      <dgm:prSet/>
      <dgm:spPr/>
      <dgm:t>
        <a:bodyPr/>
        <a:lstStyle/>
        <a:p>
          <a:r>
            <a:rPr lang="en-US"/>
            <a:t>- Öğrenci topluluklarında görev almak.</a:t>
          </a:r>
        </a:p>
      </dgm:t>
    </dgm:pt>
    <dgm:pt modelId="{FFC4A6B6-14D6-4517-9669-F6E5D125A5F7}" type="parTrans" cxnId="{90EEDA58-22AC-4A1B-96C7-753F143DDE9B}">
      <dgm:prSet/>
      <dgm:spPr/>
      <dgm:t>
        <a:bodyPr/>
        <a:lstStyle/>
        <a:p>
          <a:endParaRPr lang="en-US"/>
        </a:p>
      </dgm:t>
    </dgm:pt>
    <dgm:pt modelId="{F0F1D2D9-6F45-42DE-8989-FCD2494AEF62}" type="sibTrans" cxnId="{90EEDA58-22AC-4A1B-96C7-753F143DDE9B}">
      <dgm:prSet/>
      <dgm:spPr/>
      <dgm:t>
        <a:bodyPr/>
        <a:lstStyle/>
        <a:p>
          <a:endParaRPr lang="en-US"/>
        </a:p>
      </dgm:t>
    </dgm:pt>
    <dgm:pt modelId="{C1423346-CCB3-407F-9EEA-A78E9C1C88C2}" type="pres">
      <dgm:prSet presAssocID="{FD9B1FC2-EAF7-43A1-BCBA-43BA91706B7A}" presName="outerComposite" presStyleCnt="0">
        <dgm:presLayoutVars>
          <dgm:chMax val="5"/>
          <dgm:dir/>
          <dgm:resizeHandles val="exact"/>
        </dgm:presLayoutVars>
      </dgm:prSet>
      <dgm:spPr/>
    </dgm:pt>
    <dgm:pt modelId="{B00A54B5-9177-410C-8205-BE96D0541416}" type="pres">
      <dgm:prSet presAssocID="{FD9B1FC2-EAF7-43A1-BCBA-43BA91706B7A}" presName="dummyMaxCanvas" presStyleCnt="0">
        <dgm:presLayoutVars/>
      </dgm:prSet>
      <dgm:spPr/>
    </dgm:pt>
    <dgm:pt modelId="{A86097C0-BFD3-4E5F-BC45-6A931765AA13}" type="pres">
      <dgm:prSet presAssocID="{FD9B1FC2-EAF7-43A1-BCBA-43BA91706B7A}" presName="FourNodes_1" presStyleLbl="node1" presStyleIdx="0" presStyleCnt="4">
        <dgm:presLayoutVars>
          <dgm:bulletEnabled val="1"/>
        </dgm:presLayoutVars>
      </dgm:prSet>
      <dgm:spPr/>
    </dgm:pt>
    <dgm:pt modelId="{0A2524AA-E427-438D-99C8-C2AF44C589BB}" type="pres">
      <dgm:prSet presAssocID="{FD9B1FC2-EAF7-43A1-BCBA-43BA91706B7A}" presName="FourNodes_2" presStyleLbl="node1" presStyleIdx="1" presStyleCnt="4">
        <dgm:presLayoutVars>
          <dgm:bulletEnabled val="1"/>
        </dgm:presLayoutVars>
      </dgm:prSet>
      <dgm:spPr/>
    </dgm:pt>
    <dgm:pt modelId="{C0197C7C-205B-4FF7-B67B-339CE7A46F13}" type="pres">
      <dgm:prSet presAssocID="{FD9B1FC2-EAF7-43A1-BCBA-43BA91706B7A}" presName="FourNodes_3" presStyleLbl="node1" presStyleIdx="2" presStyleCnt="4">
        <dgm:presLayoutVars>
          <dgm:bulletEnabled val="1"/>
        </dgm:presLayoutVars>
      </dgm:prSet>
      <dgm:spPr/>
    </dgm:pt>
    <dgm:pt modelId="{54A53FB4-0180-4F4B-973F-3A5EA5731E45}" type="pres">
      <dgm:prSet presAssocID="{FD9B1FC2-EAF7-43A1-BCBA-43BA91706B7A}" presName="FourNodes_4" presStyleLbl="node1" presStyleIdx="3" presStyleCnt="4">
        <dgm:presLayoutVars>
          <dgm:bulletEnabled val="1"/>
        </dgm:presLayoutVars>
      </dgm:prSet>
      <dgm:spPr/>
    </dgm:pt>
    <dgm:pt modelId="{7260A1BF-D71E-41FA-99B4-07B01E44D487}" type="pres">
      <dgm:prSet presAssocID="{FD9B1FC2-EAF7-43A1-BCBA-43BA91706B7A}" presName="FourConn_1-2" presStyleLbl="fgAccFollowNode1" presStyleIdx="0" presStyleCnt="3">
        <dgm:presLayoutVars>
          <dgm:bulletEnabled val="1"/>
        </dgm:presLayoutVars>
      </dgm:prSet>
      <dgm:spPr/>
    </dgm:pt>
    <dgm:pt modelId="{200D96F0-3DBD-47B4-8ECB-7AEC257D2008}" type="pres">
      <dgm:prSet presAssocID="{FD9B1FC2-EAF7-43A1-BCBA-43BA91706B7A}" presName="FourConn_2-3" presStyleLbl="fgAccFollowNode1" presStyleIdx="1" presStyleCnt="3">
        <dgm:presLayoutVars>
          <dgm:bulletEnabled val="1"/>
        </dgm:presLayoutVars>
      </dgm:prSet>
      <dgm:spPr/>
    </dgm:pt>
    <dgm:pt modelId="{9ECECEDE-9D18-4263-93A2-5F7E83C53276}" type="pres">
      <dgm:prSet presAssocID="{FD9B1FC2-EAF7-43A1-BCBA-43BA91706B7A}" presName="FourConn_3-4" presStyleLbl="fgAccFollowNode1" presStyleIdx="2" presStyleCnt="3">
        <dgm:presLayoutVars>
          <dgm:bulletEnabled val="1"/>
        </dgm:presLayoutVars>
      </dgm:prSet>
      <dgm:spPr/>
    </dgm:pt>
    <dgm:pt modelId="{F7BB620E-6283-4179-BEB7-A43F58F1BCC3}" type="pres">
      <dgm:prSet presAssocID="{FD9B1FC2-EAF7-43A1-BCBA-43BA91706B7A}" presName="FourNodes_1_text" presStyleLbl="node1" presStyleIdx="3" presStyleCnt="4">
        <dgm:presLayoutVars>
          <dgm:bulletEnabled val="1"/>
        </dgm:presLayoutVars>
      </dgm:prSet>
      <dgm:spPr/>
    </dgm:pt>
    <dgm:pt modelId="{2612B797-3B32-4F37-8418-23CE3CBA7490}" type="pres">
      <dgm:prSet presAssocID="{FD9B1FC2-EAF7-43A1-BCBA-43BA91706B7A}" presName="FourNodes_2_text" presStyleLbl="node1" presStyleIdx="3" presStyleCnt="4">
        <dgm:presLayoutVars>
          <dgm:bulletEnabled val="1"/>
        </dgm:presLayoutVars>
      </dgm:prSet>
      <dgm:spPr/>
    </dgm:pt>
    <dgm:pt modelId="{64508606-FD66-465A-B1C0-05CBB4848610}" type="pres">
      <dgm:prSet presAssocID="{FD9B1FC2-EAF7-43A1-BCBA-43BA91706B7A}" presName="FourNodes_3_text" presStyleLbl="node1" presStyleIdx="3" presStyleCnt="4">
        <dgm:presLayoutVars>
          <dgm:bulletEnabled val="1"/>
        </dgm:presLayoutVars>
      </dgm:prSet>
      <dgm:spPr/>
    </dgm:pt>
    <dgm:pt modelId="{740E0EB2-4ACE-4ECC-8493-01DA66BE9591}" type="pres">
      <dgm:prSet presAssocID="{FD9B1FC2-EAF7-43A1-BCBA-43BA91706B7A}" presName="FourNodes_4_text" presStyleLbl="node1" presStyleIdx="3" presStyleCnt="4">
        <dgm:presLayoutVars>
          <dgm:bulletEnabled val="1"/>
        </dgm:presLayoutVars>
      </dgm:prSet>
      <dgm:spPr/>
    </dgm:pt>
  </dgm:ptLst>
  <dgm:cxnLst>
    <dgm:cxn modelId="{8073AB09-EB49-4D0F-B838-C4579B4CA564}" type="presOf" srcId="{A636472B-7B62-4D5D-8342-890DDCA3CF48}" destId="{200D96F0-3DBD-47B4-8ECB-7AEC257D2008}" srcOrd="0" destOrd="0" presId="urn:microsoft.com/office/officeart/2005/8/layout/vProcess5"/>
    <dgm:cxn modelId="{E00E9C35-2403-42AF-87B4-1E26C0A3B0FE}" type="presOf" srcId="{E30C7834-61BC-49B5-AE7C-A35528AAC9F1}" destId="{9ECECEDE-9D18-4263-93A2-5F7E83C53276}" srcOrd="0" destOrd="0" presId="urn:microsoft.com/office/officeart/2005/8/layout/vProcess5"/>
    <dgm:cxn modelId="{84CF3441-2078-44AF-9E7D-C9FB68789A0E}" type="presOf" srcId="{848177E4-712A-4DC4-B9F5-D6AEB845E575}" destId="{7260A1BF-D71E-41FA-99B4-07B01E44D487}" srcOrd="0" destOrd="0" presId="urn:microsoft.com/office/officeart/2005/8/layout/vProcess5"/>
    <dgm:cxn modelId="{EFFE7961-BCAE-47F4-B709-1D882A2F1B3E}" type="presOf" srcId="{CC2EBAAD-8C56-4D8F-9EA7-1305B6B7B26B}" destId="{A86097C0-BFD3-4E5F-BC45-6A931765AA13}" srcOrd="0" destOrd="0" presId="urn:microsoft.com/office/officeart/2005/8/layout/vProcess5"/>
    <dgm:cxn modelId="{205CD545-FA6E-4FE7-A1CD-B79E08C90BB8}" type="presOf" srcId="{201C3E8D-D133-4B4C-9836-31A8B819BBB7}" destId="{740E0EB2-4ACE-4ECC-8493-01DA66BE9591}" srcOrd="1" destOrd="0" presId="urn:microsoft.com/office/officeart/2005/8/layout/vProcess5"/>
    <dgm:cxn modelId="{0B4CEC6A-7A0D-446A-A8C8-36C475D412AD}" type="presOf" srcId="{B8275C73-4ECE-46C1-849C-4EE1642D8FD1}" destId="{2612B797-3B32-4F37-8418-23CE3CBA7490}" srcOrd="1" destOrd="0" presId="urn:microsoft.com/office/officeart/2005/8/layout/vProcess5"/>
    <dgm:cxn modelId="{6FCB3A57-5BFE-4365-A535-5E73151A342A}" type="presOf" srcId="{CC2EBAAD-8C56-4D8F-9EA7-1305B6B7B26B}" destId="{F7BB620E-6283-4179-BEB7-A43F58F1BCC3}" srcOrd="1" destOrd="0" presId="urn:microsoft.com/office/officeart/2005/8/layout/vProcess5"/>
    <dgm:cxn modelId="{DF1A4B58-0657-4F40-89E6-DF2E5506EF35}" srcId="{FD9B1FC2-EAF7-43A1-BCBA-43BA91706B7A}" destId="{54D24729-A8A0-4725-AA6F-4A4EDB849AE0}" srcOrd="2" destOrd="0" parTransId="{65EE01F2-66A5-4AA6-B2AA-7B75247E4656}" sibTransId="{E30C7834-61BC-49B5-AE7C-A35528AAC9F1}"/>
    <dgm:cxn modelId="{90EEDA58-22AC-4A1B-96C7-753F143DDE9B}" srcId="{FD9B1FC2-EAF7-43A1-BCBA-43BA91706B7A}" destId="{201C3E8D-D133-4B4C-9836-31A8B819BBB7}" srcOrd="3" destOrd="0" parTransId="{FFC4A6B6-14D6-4517-9669-F6E5D125A5F7}" sibTransId="{F0F1D2D9-6F45-42DE-8989-FCD2494AEF62}"/>
    <dgm:cxn modelId="{7DAFB6A6-94D6-40F5-BA40-E93D9B0AC82A}" srcId="{FD9B1FC2-EAF7-43A1-BCBA-43BA91706B7A}" destId="{B8275C73-4ECE-46C1-849C-4EE1642D8FD1}" srcOrd="1" destOrd="0" parTransId="{064389CD-6222-4231-AE31-E53C48CFE8F7}" sibTransId="{A636472B-7B62-4D5D-8342-890DDCA3CF48}"/>
    <dgm:cxn modelId="{FF7536C9-1AFA-44A2-9646-54C3351E4408}" type="presOf" srcId="{FD9B1FC2-EAF7-43A1-BCBA-43BA91706B7A}" destId="{C1423346-CCB3-407F-9EEA-A78E9C1C88C2}" srcOrd="0" destOrd="0" presId="urn:microsoft.com/office/officeart/2005/8/layout/vProcess5"/>
    <dgm:cxn modelId="{3A4D9BCB-E1CF-423C-8CDA-9F3F3C77C277}" srcId="{FD9B1FC2-EAF7-43A1-BCBA-43BA91706B7A}" destId="{CC2EBAAD-8C56-4D8F-9EA7-1305B6B7B26B}" srcOrd="0" destOrd="0" parTransId="{6DEBB914-675F-44B7-9FEA-EB75C24F477F}" sibTransId="{848177E4-712A-4DC4-B9F5-D6AEB845E575}"/>
    <dgm:cxn modelId="{96397FF0-66D1-4DCA-839F-17A8167593FA}" type="presOf" srcId="{201C3E8D-D133-4B4C-9836-31A8B819BBB7}" destId="{54A53FB4-0180-4F4B-973F-3A5EA5731E45}" srcOrd="0" destOrd="0" presId="urn:microsoft.com/office/officeart/2005/8/layout/vProcess5"/>
    <dgm:cxn modelId="{8B8D25F5-9AD3-45DA-B84F-BF5D724ED58B}" type="presOf" srcId="{54D24729-A8A0-4725-AA6F-4A4EDB849AE0}" destId="{64508606-FD66-465A-B1C0-05CBB4848610}" srcOrd="1" destOrd="0" presId="urn:microsoft.com/office/officeart/2005/8/layout/vProcess5"/>
    <dgm:cxn modelId="{DF983EFC-F5DE-4E6A-AE32-E56FEF37CBB4}" type="presOf" srcId="{54D24729-A8A0-4725-AA6F-4A4EDB849AE0}" destId="{C0197C7C-205B-4FF7-B67B-339CE7A46F13}" srcOrd="0" destOrd="0" presId="urn:microsoft.com/office/officeart/2005/8/layout/vProcess5"/>
    <dgm:cxn modelId="{665743FF-D23A-448C-A332-407B29AC0A28}" type="presOf" srcId="{B8275C73-4ECE-46C1-849C-4EE1642D8FD1}" destId="{0A2524AA-E427-438D-99C8-C2AF44C589BB}" srcOrd="0" destOrd="0" presId="urn:microsoft.com/office/officeart/2005/8/layout/vProcess5"/>
    <dgm:cxn modelId="{A03FFBAF-0A22-4AA3-9AED-B04CAEC90616}" type="presParOf" srcId="{C1423346-CCB3-407F-9EEA-A78E9C1C88C2}" destId="{B00A54B5-9177-410C-8205-BE96D0541416}" srcOrd="0" destOrd="0" presId="urn:microsoft.com/office/officeart/2005/8/layout/vProcess5"/>
    <dgm:cxn modelId="{179C3868-4E3E-4005-A9DB-96F5A893983F}" type="presParOf" srcId="{C1423346-CCB3-407F-9EEA-A78E9C1C88C2}" destId="{A86097C0-BFD3-4E5F-BC45-6A931765AA13}" srcOrd="1" destOrd="0" presId="urn:microsoft.com/office/officeart/2005/8/layout/vProcess5"/>
    <dgm:cxn modelId="{DC1A779B-DB44-49E8-B8ED-BB4A604E3799}" type="presParOf" srcId="{C1423346-CCB3-407F-9EEA-A78E9C1C88C2}" destId="{0A2524AA-E427-438D-99C8-C2AF44C589BB}" srcOrd="2" destOrd="0" presId="urn:microsoft.com/office/officeart/2005/8/layout/vProcess5"/>
    <dgm:cxn modelId="{CBA87FB2-5F2A-44FD-8E95-13D219A86B84}" type="presParOf" srcId="{C1423346-CCB3-407F-9EEA-A78E9C1C88C2}" destId="{C0197C7C-205B-4FF7-B67B-339CE7A46F13}" srcOrd="3" destOrd="0" presId="urn:microsoft.com/office/officeart/2005/8/layout/vProcess5"/>
    <dgm:cxn modelId="{5E940416-DA5B-4314-A101-E83CAA9FA4AD}" type="presParOf" srcId="{C1423346-CCB3-407F-9EEA-A78E9C1C88C2}" destId="{54A53FB4-0180-4F4B-973F-3A5EA5731E45}" srcOrd="4" destOrd="0" presId="urn:microsoft.com/office/officeart/2005/8/layout/vProcess5"/>
    <dgm:cxn modelId="{EC2F2191-DF09-4B9A-A62D-EAFA0A2731CB}" type="presParOf" srcId="{C1423346-CCB3-407F-9EEA-A78E9C1C88C2}" destId="{7260A1BF-D71E-41FA-99B4-07B01E44D487}" srcOrd="5" destOrd="0" presId="urn:microsoft.com/office/officeart/2005/8/layout/vProcess5"/>
    <dgm:cxn modelId="{3AF7ED61-25FB-4A5C-9434-5C0405B516EC}" type="presParOf" srcId="{C1423346-CCB3-407F-9EEA-A78E9C1C88C2}" destId="{200D96F0-3DBD-47B4-8ECB-7AEC257D2008}" srcOrd="6" destOrd="0" presId="urn:microsoft.com/office/officeart/2005/8/layout/vProcess5"/>
    <dgm:cxn modelId="{A992CF29-331B-4535-8F66-291565F5F24B}" type="presParOf" srcId="{C1423346-CCB3-407F-9EEA-A78E9C1C88C2}" destId="{9ECECEDE-9D18-4263-93A2-5F7E83C53276}" srcOrd="7" destOrd="0" presId="urn:microsoft.com/office/officeart/2005/8/layout/vProcess5"/>
    <dgm:cxn modelId="{132FC700-4C47-4553-B1B2-A6B72FB152E1}" type="presParOf" srcId="{C1423346-CCB3-407F-9EEA-A78E9C1C88C2}" destId="{F7BB620E-6283-4179-BEB7-A43F58F1BCC3}" srcOrd="8" destOrd="0" presId="urn:microsoft.com/office/officeart/2005/8/layout/vProcess5"/>
    <dgm:cxn modelId="{0A93E675-432A-4922-A0E4-88F19CDEA604}" type="presParOf" srcId="{C1423346-CCB3-407F-9EEA-A78E9C1C88C2}" destId="{2612B797-3B32-4F37-8418-23CE3CBA7490}" srcOrd="9" destOrd="0" presId="urn:microsoft.com/office/officeart/2005/8/layout/vProcess5"/>
    <dgm:cxn modelId="{0DFF711B-821A-4F48-91B8-65ABEF7B7A32}" type="presParOf" srcId="{C1423346-CCB3-407F-9EEA-A78E9C1C88C2}" destId="{64508606-FD66-465A-B1C0-05CBB4848610}" srcOrd="10" destOrd="0" presId="urn:microsoft.com/office/officeart/2005/8/layout/vProcess5"/>
    <dgm:cxn modelId="{79D711C4-25B1-4FF7-8EA9-623C620A581A}" type="presParOf" srcId="{C1423346-CCB3-407F-9EEA-A78E9C1C88C2}" destId="{740E0EB2-4ACE-4ECC-8493-01DA66BE9591}" srcOrd="11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68830394-45B6-474D-A4B6-3CBF326C840B}" type="doc">
      <dgm:prSet loTypeId="urn:microsoft.com/office/officeart/2018/5/layout/IconLeafLabelList" loCatId="icon" qsTypeId="urn:microsoft.com/office/officeart/2005/8/quickstyle/simple1" qsCatId="simple" csTypeId="urn:microsoft.com/office/officeart/2018/5/colors/Iconchunking_coloredtext_colorful1" csCatId="colorful" phldr="1"/>
      <dgm:spPr/>
      <dgm:t>
        <a:bodyPr/>
        <a:lstStyle/>
        <a:p>
          <a:endParaRPr lang="en-US"/>
        </a:p>
      </dgm:t>
    </dgm:pt>
    <dgm:pt modelId="{A3DE8419-3FC6-4349-A046-DB2D918781BF}">
      <dgm:prSet custT="1"/>
      <dgm:spPr/>
      <dgm:t>
        <a:bodyPr/>
        <a:lstStyle/>
        <a:p>
          <a:pPr>
            <a:defRPr cap="all"/>
          </a:pPr>
          <a:r>
            <a:rPr lang="en-US" sz="1600" b="1" dirty="0"/>
            <a:t>- Kal</a:t>
          </a:r>
          <a:r>
            <a:rPr lang="tr-TR" sz="1600" b="1" dirty="0"/>
            <a:t>İ</a:t>
          </a:r>
          <a:r>
            <a:rPr lang="en-US" sz="1600" b="1" dirty="0" err="1"/>
            <a:t>tel</a:t>
          </a:r>
          <a:r>
            <a:rPr lang="tr-TR" sz="1600" b="1" dirty="0"/>
            <a:t>İ</a:t>
          </a:r>
          <a:r>
            <a:rPr lang="en-US" sz="1600" b="1" dirty="0"/>
            <a:t> </a:t>
          </a:r>
          <a:r>
            <a:rPr lang="en-US" sz="1600" b="1" dirty="0" err="1"/>
            <a:t>Eğ</a:t>
          </a:r>
          <a:r>
            <a:rPr lang="tr-TR" sz="1600" b="1" dirty="0"/>
            <a:t>İ</a:t>
          </a:r>
          <a:r>
            <a:rPr lang="en-US" sz="1600" b="1" dirty="0"/>
            <a:t>t</a:t>
          </a:r>
          <a:r>
            <a:rPr lang="tr-TR" sz="1600" b="1" dirty="0"/>
            <a:t>İ</a:t>
          </a:r>
          <a:r>
            <a:rPr lang="en-US" sz="1600" b="1" dirty="0"/>
            <a:t>m: </a:t>
          </a:r>
          <a:endParaRPr lang="tr-TR" sz="1600" b="1" dirty="0"/>
        </a:p>
        <a:p>
          <a:pPr>
            <a:defRPr cap="all"/>
          </a:pPr>
          <a:r>
            <a:rPr lang="en-US" sz="1600" b="1" dirty="0" err="1"/>
            <a:t>Güncel</a:t>
          </a:r>
          <a:r>
            <a:rPr lang="en-US" sz="1600" b="1" dirty="0"/>
            <a:t> </a:t>
          </a:r>
          <a:r>
            <a:rPr lang="en-US" sz="1600" b="1" dirty="0" err="1"/>
            <a:t>müfredatlar</a:t>
          </a:r>
          <a:r>
            <a:rPr lang="en-US" sz="1600" b="1" dirty="0"/>
            <a:t>.</a:t>
          </a:r>
        </a:p>
      </dgm:t>
    </dgm:pt>
    <dgm:pt modelId="{94DF033F-D5E5-4265-9D70-3F9DF7D545C6}" type="parTrans" cxnId="{0BA5E8B8-93EB-4E1E-8D05-982BA57CD823}">
      <dgm:prSet/>
      <dgm:spPr/>
      <dgm:t>
        <a:bodyPr/>
        <a:lstStyle/>
        <a:p>
          <a:endParaRPr lang="en-US" sz="2400"/>
        </a:p>
      </dgm:t>
    </dgm:pt>
    <dgm:pt modelId="{DFDFB2B5-61E0-46C2-BBFB-3F38CB5D9DD4}" type="sibTrans" cxnId="{0BA5E8B8-93EB-4E1E-8D05-982BA57CD823}">
      <dgm:prSet/>
      <dgm:spPr/>
      <dgm:t>
        <a:bodyPr/>
        <a:lstStyle/>
        <a:p>
          <a:endParaRPr lang="en-US" sz="2400"/>
        </a:p>
      </dgm:t>
    </dgm:pt>
    <dgm:pt modelId="{C63C631A-FA39-45DE-B96F-771C7DE57A0B}">
      <dgm:prSet custT="1"/>
      <dgm:spPr/>
      <dgm:t>
        <a:bodyPr/>
        <a:lstStyle/>
        <a:p>
          <a:pPr>
            <a:defRPr cap="all"/>
          </a:pPr>
          <a:r>
            <a:rPr lang="en-US" sz="1600" b="1" dirty="0"/>
            <a:t>- </a:t>
          </a:r>
          <a:r>
            <a:rPr lang="en-US" sz="1600" b="1" dirty="0" err="1"/>
            <a:t>Mezun</a:t>
          </a:r>
          <a:r>
            <a:rPr lang="tr-TR" sz="1600" b="1" dirty="0"/>
            <a:t>İ</a:t>
          </a:r>
          <a:r>
            <a:rPr lang="en-US" sz="1600" b="1" dirty="0"/>
            <a:t>yet </a:t>
          </a:r>
          <a:r>
            <a:rPr lang="en-US" sz="1600" b="1" dirty="0" err="1"/>
            <a:t>Sonrası</a:t>
          </a:r>
          <a:r>
            <a:rPr lang="en-US" sz="1600" b="1" dirty="0"/>
            <a:t> </a:t>
          </a:r>
          <a:r>
            <a:rPr lang="en-US" sz="1600" b="1" dirty="0" err="1"/>
            <a:t>Avantajlar</a:t>
          </a:r>
          <a:r>
            <a:rPr lang="en-US" sz="1600" b="1" dirty="0"/>
            <a:t>: </a:t>
          </a:r>
          <a:endParaRPr lang="tr-TR" sz="1600" b="1" dirty="0"/>
        </a:p>
        <a:p>
          <a:pPr>
            <a:defRPr cap="all"/>
          </a:pPr>
          <a:r>
            <a:rPr lang="en-US" sz="1600" b="1" dirty="0" err="1"/>
            <a:t>İst</a:t>
          </a:r>
          <a:r>
            <a:rPr lang="tr-TR" sz="1600" b="1" dirty="0"/>
            <a:t>İ</a:t>
          </a:r>
          <a:r>
            <a:rPr lang="en-US" sz="1600" b="1" dirty="0" err="1"/>
            <a:t>hdamda</a:t>
          </a:r>
          <a:r>
            <a:rPr lang="en-US" sz="1600" b="1" dirty="0"/>
            <a:t> </a:t>
          </a:r>
          <a:r>
            <a:rPr lang="en-US" sz="1600" b="1" dirty="0" err="1"/>
            <a:t>terc</a:t>
          </a:r>
          <a:r>
            <a:rPr lang="tr-TR" sz="1600" b="1" dirty="0"/>
            <a:t>İ</a:t>
          </a:r>
          <a:r>
            <a:rPr lang="en-US" sz="1600" b="1" dirty="0"/>
            <a:t>h ed</a:t>
          </a:r>
          <a:r>
            <a:rPr lang="tr-TR" sz="1600" b="1" dirty="0"/>
            <a:t>İ</a:t>
          </a:r>
          <a:r>
            <a:rPr lang="en-US" sz="1600" b="1" dirty="0" err="1"/>
            <a:t>lme</a:t>
          </a:r>
          <a:r>
            <a:rPr lang="en-US" sz="1600" b="1" dirty="0"/>
            <a:t>.</a:t>
          </a:r>
        </a:p>
      </dgm:t>
    </dgm:pt>
    <dgm:pt modelId="{CFDF3898-A38A-42CD-A201-8221A9708CBD}" type="parTrans" cxnId="{E8715232-17D1-4CD3-BDDD-106D5A0BD0B3}">
      <dgm:prSet/>
      <dgm:spPr/>
      <dgm:t>
        <a:bodyPr/>
        <a:lstStyle/>
        <a:p>
          <a:endParaRPr lang="en-US" sz="2400"/>
        </a:p>
      </dgm:t>
    </dgm:pt>
    <dgm:pt modelId="{4ADD15B0-B7C9-4FFD-9864-971BC8E8F2C3}" type="sibTrans" cxnId="{E8715232-17D1-4CD3-BDDD-106D5A0BD0B3}">
      <dgm:prSet/>
      <dgm:spPr/>
      <dgm:t>
        <a:bodyPr/>
        <a:lstStyle/>
        <a:p>
          <a:endParaRPr lang="en-US" sz="2400"/>
        </a:p>
      </dgm:t>
    </dgm:pt>
    <dgm:pt modelId="{5149AFAF-4CC7-4023-BC3E-865AFB1C8547}">
      <dgm:prSet custT="1"/>
      <dgm:spPr/>
      <dgm:t>
        <a:bodyPr/>
        <a:lstStyle/>
        <a:p>
          <a:pPr>
            <a:defRPr cap="all"/>
          </a:pPr>
          <a:r>
            <a:rPr lang="en-US" sz="1600" b="1" dirty="0"/>
            <a:t>- </a:t>
          </a:r>
          <a:r>
            <a:rPr lang="en-US" sz="1600" b="1" dirty="0" err="1"/>
            <a:t>Uluslararası</a:t>
          </a:r>
          <a:r>
            <a:rPr lang="en-US" sz="1600" b="1" dirty="0"/>
            <a:t> </a:t>
          </a:r>
          <a:r>
            <a:rPr lang="en-US" sz="1600" b="1" dirty="0" err="1"/>
            <a:t>Tanınırlık</a:t>
          </a:r>
          <a:r>
            <a:rPr lang="en-US" sz="1600" b="1" dirty="0"/>
            <a:t>: </a:t>
          </a:r>
          <a:endParaRPr lang="tr-TR" sz="1600" b="1" dirty="0"/>
        </a:p>
        <a:p>
          <a:pPr>
            <a:defRPr cap="all"/>
          </a:pPr>
          <a:r>
            <a:rPr lang="en-US" sz="1600" b="1" dirty="0"/>
            <a:t>D</a:t>
          </a:r>
          <a:r>
            <a:rPr lang="tr-TR" sz="1600" b="1" dirty="0"/>
            <a:t>İ</a:t>
          </a:r>
          <a:r>
            <a:rPr lang="en-US" sz="1600" b="1" dirty="0" err="1"/>
            <a:t>ploma</a:t>
          </a:r>
          <a:r>
            <a:rPr lang="en-US" sz="1600" b="1" dirty="0"/>
            <a:t> </a:t>
          </a:r>
          <a:r>
            <a:rPr lang="en-US" sz="1600" b="1" dirty="0" err="1"/>
            <a:t>geçerl</a:t>
          </a:r>
          <a:r>
            <a:rPr lang="tr-TR" sz="1600" b="1" dirty="0"/>
            <a:t>İ</a:t>
          </a:r>
          <a:r>
            <a:rPr lang="en-US" sz="1600" b="1" dirty="0"/>
            <a:t>l</a:t>
          </a:r>
          <a:r>
            <a:rPr lang="tr-TR" sz="1600" b="1" dirty="0"/>
            <a:t>İ</a:t>
          </a:r>
          <a:r>
            <a:rPr lang="en-US" sz="1600" b="1" dirty="0"/>
            <a:t>ğ</a:t>
          </a:r>
          <a:r>
            <a:rPr lang="tr-TR" sz="1600" b="1" dirty="0"/>
            <a:t>İ</a:t>
          </a:r>
          <a:r>
            <a:rPr lang="en-US" sz="1600" b="1" dirty="0"/>
            <a:t>.</a:t>
          </a:r>
        </a:p>
      </dgm:t>
    </dgm:pt>
    <dgm:pt modelId="{C2ADEAF1-559B-44D1-86BB-F5A88C9AC853}" type="parTrans" cxnId="{3ACA15FE-7459-484B-B482-5F3A169901B7}">
      <dgm:prSet/>
      <dgm:spPr/>
      <dgm:t>
        <a:bodyPr/>
        <a:lstStyle/>
        <a:p>
          <a:endParaRPr lang="en-US" sz="2400"/>
        </a:p>
      </dgm:t>
    </dgm:pt>
    <dgm:pt modelId="{21F8330F-90B6-477F-8AFE-11FB999B7164}" type="sibTrans" cxnId="{3ACA15FE-7459-484B-B482-5F3A169901B7}">
      <dgm:prSet/>
      <dgm:spPr/>
      <dgm:t>
        <a:bodyPr/>
        <a:lstStyle/>
        <a:p>
          <a:endParaRPr lang="en-US" sz="2400"/>
        </a:p>
      </dgm:t>
    </dgm:pt>
    <dgm:pt modelId="{1CDE5597-A37C-43D1-8F95-C944845F6791}">
      <dgm:prSet custT="1"/>
      <dgm:spPr/>
      <dgm:t>
        <a:bodyPr/>
        <a:lstStyle/>
        <a:p>
          <a:pPr>
            <a:defRPr cap="all"/>
          </a:pPr>
          <a:r>
            <a:rPr lang="en-US" sz="1600" b="1" dirty="0"/>
            <a:t>- </a:t>
          </a:r>
          <a:r>
            <a:rPr lang="en-US" sz="1600" b="1" dirty="0" err="1"/>
            <a:t>Öğrenc</a:t>
          </a:r>
          <a:r>
            <a:rPr lang="tr-TR" sz="1600" b="1" dirty="0"/>
            <a:t>İ</a:t>
          </a:r>
          <a:r>
            <a:rPr lang="en-US" sz="1600" b="1" dirty="0"/>
            <a:t> </a:t>
          </a:r>
          <a:r>
            <a:rPr lang="en-US" sz="1600" b="1" dirty="0" err="1"/>
            <a:t>Merkezl</a:t>
          </a:r>
          <a:r>
            <a:rPr lang="tr-TR" sz="1600" b="1" dirty="0"/>
            <a:t>İ</a:t>
          </a:r>
          <a:r>
            <a:rPr lang="en-US" sz="1600" b="1" dirty="0"/>
            <a:t> </a:t>
          </a:r>
          <a:r>
            <a:rPr lang="en-US" sz="1600" b="1" dirty="0" err="1"/>
            <a:t>Eğ</a:t>
          </a:r>
          <a:r>
            <a:rPr lang="tr-TR" sz="1600" b="1" dirty="0"/>
            <a:t>İ</a:t>
          </a:r>
          <a:r>
            <a:rPr lang="en-US" sz="1600" b="1" dirty="0"/>
            <a:t>t</a:t>
          </a:r>
          <a:r>
            <a:rPr lang="tr-TR" sz="1600" b="1" dirty="0"/>
            <a:t>İ</a:t>
          </a:r>
          <a:r>
            <a:rPr lang="en-US" sz="1600" b="1" dirty="0"/>
            <a:t>m: </a:t>
          </a:r>
          <a:endParaRPr lang="tr-TR" sz="1600" b="1" dirty="0"/>
        </a:p>
        <a:p>
          <a:pPr>
            <a:defRPr cap="all"/>
          </a:pPr>
          <a:r>
            <a:rPr lang="en-US" sz="1600" b="1" dirty="0"/>
            <a:t>Akt</a:t>
          </a:r>
          <a:r>
            <a:rPr lang="tr-TR" sz="1600" b="1" dirty="0"/>
            <a:t>İ</a:t>
          </a:r>
          <a:r>
            <a:rPr lang="en-US" sz="1600" b="1" dirty="0"/>
            <a:t>f ger</a:t>
          </a:r>
          <a:r>
            <a:rPr lang="tr-TR" sz="1600" b="1" dirty="0"/>
            <a:t>İ</a:t>
          </a:r>
          <a:r>
            <a:rPr lang="en-US" sz="1600" b="1" dirty="0"/>
            <a:t> b</a:t>
          </a:r>
          <a:r>
            <a:rPr lang="tr-TR" sz="1600" b="1" dirty="0"/>
            <a:t>İ</a:t>
          </a:r>
          <a:r>
            <a:rPr lang="en-US" sz="1600" b="1" dirty="0" err="1"/>
            <a:t>ld</a:t>
          </a:r>
          <a:r>
            <a:rPr lang="tr-TR" sz="1600" b="1" dirty="0"/>
            <a:t>İ</a:t>
          </a:r>
          <a:r>
            <a:rPr lang="en-US" sz="1600" b="1" dirty="0"/>
            <a:t>r</a:t>
          </a:r>
          <a:r>
            <a:rPr lang="tr-TR" sz="1600" b="1" dirty="0"/>
            <a:t>İ</a:t>
          </a:r>
          <a:r>
            <a:rPr lang="en-US" sz="1600" b="1" dirty="0"/>
            <a:t>m </a:t>
          </a:r>
          <a:r>
            <a:rPr lang="en-US" sz="1600" b="1" dirty="0" err="1"/>
            <a:t>mekan</a:t>
          </a:r>
          <a:r>
            <a:rPr lang="tr-TR" sz="1600" b="1" dirty="0"/>
            <a:t>İ</a:t>
          </a:r>
          <a:r>
            <a:rPr lang="en-US" sz="1600" b="1" dirty="0" err="1"/>
            <a:t>zmaları</a:t>
          </a:r>
          <a:r>
            <a:rPr lang="en-US" sz="1600" b="1" dirty="0"/>
            <a:t>.</a:t>
          </a:r>
        </a:p>
      </dgm:t>
    </dgm:pt>
    <dgm:pt modelId="{D6D3E4B0-8102-46CC-B478-3944BE993586}" type="parTrans" cxnId="{1AE79FA4-72A1-4BE3-A544-E4F7D5072B79}">
      <dgm:prSet/>
      <dgm:spPr/>
      <dgm:t>
        <a:bodyPr/>
        <a:lstStyle/>
        <a:p>
          <a:endParaRPr lang="en-US" sz="2400"/>
        </a:p>
      </dgm:t>
    </dgm:pt>
    <dgm:pt modelId="{EF4E9E0B-3B2D-42E5-8041-A54B4CB3C93D}" type="sibTrans" cxnId="{1AE79FA4-72A1-4BE3-A544-E4F7D5072B79}">
      <dgm:prSet/>
      <dgm:spPr/>
      <dgm:t>
        <a:bodyPr/>
        <a:lstStyle/>
        <a:p>
          <a:endParaRPr lang="en-US" sz="2400"/>
        </a:p>
      </dgm:t>
    </dgm:pt>
    <dgm:pt modelId="{445598E3-000D-4D59-9C6C-BC0B02B3ED0A}" type="pres">
      <dgm:prSet presAssocID="{68830394-45B6-474D-A4B6-3CBF326C840B}" presName="root" presStyleCnt="0">
        <dgm:presLayoutVars>
          <dgm:dir/>
          <dgm:resizeHandles val="exact"/>
        </dgm:presLayoutVars>
      </dgm:prSet>
      <dgm:spPr/>
    </dgm:pt>
    <dgm:pt modelId="{05BF3505-8DA8-49CE-A126-9D80ACF7BA7E}" type="pres">
      <dgm:prSet presAssocID="{A3DE8419-3FC6-4349-A046-DB2D918781BF}" presName="compNode" presStyleCnt="0"/>
      <dgm:spPr/>
    </dgm:pt>
    <dgm:pt modelId="{9EF96778-C7D3-4A5C-8B7A-7DA66C4357D5}" type="pres">
      <dgm:prSet presAssocID="{A3DE8419-3FC6-4349-A046-DB2D918781BF}" presName="iconBgRect" presStyleLbl="bgShp" presStyleIdx="0" presStyleCnt="4"/>
      <dgm:spPr>
        <a:prstGeom prst="round2DiagRect">
          <a:avLst>
            <a:gd name="adj1" fmla="val 29727"/>
            <a:gd name="adj2" fmla="val 0"/>
          </a:avLst>
        </a:prstGeom>
      </dgm:spPr>
    </dgm:pt>
    <dgm:pt modelId="{2613AEC8-4349-41D9-B3EB-5FB693AB8AB5}" type="pres">
      <dgm:prSet presAssocID="{A3DE8419-3FC6-4349-A046-DB2D918781BF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ınıf"/>
        </a:ext>
      </dgm:extLst>
    </dgm:pt>
    <dgm:pt modelId="{A245EDC7-8A29-4B71-99DC-5C116F2245D8}" type="pres">
      <dgm:prSet presAssocID="{A3DE8419-3FC6-4349-A046-DB2D918781BF}" presName="spaceRect" presStyleCnt="0"/>
      <dgm:spPr/>
    </dgm:pt>
    <dgm:pt modelId="{7C232D40-C0F8-4BC9-A189-9783ECF8816D}" type="pres">
      <dgm:prSet presAssocID="{A3DE8419-3FC6-4349-A046-DB2D918781BF}" presName="textRect" presStyleLbl="revTx" presStyleIdx="0" presStyleCnt="4">
        <dgm:presLayoutVars>
          <dgm:chMax val="1"/>
          <dgm:chPref val="1"/>
        </dgm:presLayoutVars>
      </dgm:prSet>
      <dgm:spPr/>
    </dgm:pt>
    <dgm:pt modelId="{AA315F55-7122-467A-8C7C-54B9E0C234A3}" type="pres">
      <dgm:prSet presAssocID="{DFDFB2B5-61E0-46C2-BBFB-3F38CB5D9DD4}" presName="sibTrans" presStyleCnt="0"/>
      <dgm:spPr/>
    </dgm:pt>
    <dgm:pt modelId="{FE7476BE-AA11-4E03-93C0-D25218999DFA}" type="pres">
      <dgm:prSet presAssocID="{C63C631A-FA39-45DE-B96F-771C7DE57A0B}" presName="compNode" presStyleCnt="0"/>
      <dgm:spPr/>
    </dgm:pt>
    <dgm:pt modelId="{A895FE46-CECA-4B13-BEE2-F4EFF86C5FE7}" type="pres">
      <dgm:prSet presAssocID="{C63C631A-FA39-45DE-B96F-771C7DE57A0B}" presName="iconBgRect" presStyleLbl="bgShp" presStyleIdx="1" presStyleCnt="4"/>
      <dgm:spPr>
        <a:prstGeom prst="round2DiagRect">
          <a:avLst>
            <a:gd name="adj1" fmla="val 29727"/>
            <a:gd name="adj2" fmla="val 0"/>
          </a:avLst>
        </a:prstGeom>
      </dgm:spPr>
    </dgm:pt>
    <dgm:pt modelId="{0C5DBF63-5DFB-4921-8008-A7C8313DBBAC}" type="pres">
      <dgm:prSet presAssocID="{C63C631A-FA39-45DE-B96F-771C7DE57A0B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Graduation Cap"/>
        </a:ext>
      </dgm:extLst>
    </dgm:pt>
    <dgm:pt modelId="{83B1A8C5-2C88-4776-AD8E-800E34431C72}" type="pres">
      <dgm:prSet presAssocID="{C63C631A-FA39-45DE-B96F-771C7DE57A0B}" presName="spaceRect" presStyleCnt="0"/>
      <dgm:spPr/>
    </dgm:pt>
    <dgm:pt modelId="{BB246DEF-23C1-4860-9C6B-46C8362289F6}" type="pres">
      <dgm:prSet presAssocID="{C63C631A-FA39-45DE-B96F-771C7DE57A0B}" presName="textRect" presStyleLbl="revTx" presStyleIdx="1" presStyleCnt="4" custScaleX="132425">
        <dgm:presLayoutVars>
          <dgm:chMax val="1"/>
          <dgm:chPref val="1"/>
        </dgm:presLayoutVars>
      </dgm:prSet>
      <dgm:spPr/>
    </dgm:pt>
    <dgm:pt modelId="{84F0EAB8-73AD-459D-8B4E-50A128648ACB}" type="pres">
      <dgm:prSet presAssocID="{4ADD15B0-B7C9-4FFD-9864-971BC8E8F2C3}" presName="sibTrans" presStyleCnt="0"/>
      <dgm:spPr/>
    </dgm:pt>
    <dgm:pt modelId="{06CC1034-D1D5-40C5-A4B8-03CB001B3BF0}" type="pres">
      <dgm:prSet presAssocID="{5149AFAF-4CC7-4023-BC3E-865AFB1C8547}" presName="compNode" presStyleCnt="0"/>
      <dgm:spPr/>
    </dgm:pt>
    <dgm:pt modelId="{C7CC25DB-485D-4FD7-9165-BF0AD64B99E1}" type="pres">
      <dgm:prSet presAssocID="{5149AFAF-4CC7-4023-BC3E-865AFB1C8547}" presName="iconBgRect" presStyleLbl="bgShp" presStyleIdx="2" presStyleCnt="4"/>
      <dgm:spPr>
        <a:prstGeom prst="round2DiagRect">
          <a:avLst>
            <a:gd name="adj1" fmla="val 29727"/>
            <a:gd name="adj2" fmla="val 0"/>
          </a:avLst>
        </a:prstGeom>
      </dgm:spPr>
    </dgm:pt>
    <dgm:pt modelId="{1275E029-93C6-4137-9EC5-B944351AEA04}" type="pres">
      <dgm:prSet presAssocID="{5149AFAF-4CC7-4023-BC3E-865AFB1C8547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iploma Roll"/>
        </a:ext>
      </dgm:extLst>
    </dgm:pt>
    <dgm:pt modelId="{5AE22402-D4CF-4E99-8A11-E3F11CA0E52F}" type="pres">
      <dgm:prSet presAssocID="{5149AFAF-4CC7-4023-BC3E-865AFB1C8547}" presName="spaceRect" presStyleCnt="0"/>
      <dgm:spPr/>
    </dgm:pt>
    <dgm:pt modelId="{11A85854-10B5-41FB-B38B-264CF8443562}" type="pres">
      <dgm:prSet presAssocID="{5149AFAF-4CC7-4023-BC3E-865AFB1C8547}" presName="textRect" presStyleLbl="revTx" presStyleIdx="2" presStyleCnt="4">
        <dgm:presLayoutVars>
          <dgm:chMax val="1"/>
          <dgm:chPref val="1"/>
        </dgm:presLayoutVars>
      </dgm:prSet>
      <dgm:spPr/>
    </dgm:pt>
    <dgm:pt modelId="{EA46FED0-8B94-4A48-A925-AED87A3F0B0E}" type="pres">
      <dgm:prSet presAssocID="{21F8330F-90B6-477F-8AFE-11FB999B7164}" presName="sibTrans" presStyleCnt="0"/>
      <dgm:spPr/>
    </dgm:pt>
    <dgm:pt modelId="{5EC25F4B-57D7-476B-86DB-27D3DC7578B3}" type="pres">
      <dgm:prSet presAssocID="{1CDE5597-A37C-43D1-8F95-C944845F6791}" presName="compNode" presStyleCnt="0"/>
      <dgm:spPr/>
    </dgm:pt>
    <dgm:pt modelId="{5FB14C08-AF57-49DB-96D5-298F2BA494B0}" type="pres">
      <dgm:prSet presAssocID="{1CDE5597-A37C-43D1-8F95-C944845F6791}" presName="iconBgRect" presStyleLbl="bgShp" presStyleIdx="3" presStyleCnt="4"/>
      <dgm:spPr>
        <a:prstGeom prst="round2DiagRect">
          <a:avLst>
            <a:gd name="adj1" fmla="val 29727"/>
            <a:gd name="adj2" fmla="val 0"/>
          </a:avLst>
        </a:prstGeom>
      </dgm:spPr>
    </dgm:pt>
    <dgm:pt modelId="{D0F1F6C5-FB69-459F-82A8-3C813302698E}" type="pres">
      <dgm:prSet presAssocID="{1CDE5597-A37C-43D1-8F95-C944845F6791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Okul binası"/>
        </a:ext>
      </dgm:extLst>
    </dgm:pt>
    <dgm:pt modelId="{8B39025F-2E87-499C-B5E2-3F76C7FA71C3}" type="pres">
      <dgm:prSet presAssocID="{1CDE5597-A37C-43D1-8F95-C944845F6791}" presName="spaceRect" presStyleCnt="0"/>
      <dgm:spPr/>
    </dgm:pt>
    <dgm:pt modelId="{20874E23-7F15-4CDD-B3A4-CB5E3B6EA953}" type="pres">
      <dgm:prSet presAssocID="{1CDE5597-A37C-43D1-8F95-C944845F6791}" presName="textRect" presStyleLbl="revTx" presStyleIdx="3" presStyleCnt="4">
        <dgm:presLayoutVars>
          <dgm:chMax val="1"/>
          <dgm:chPref val="1"/>
        </dgm:presLayoutVars>
      </dgm:prSet>
      <dgm:spPr/>
    </dgm:pt>
  </dgm:ptLst>
  <dgm:cxnLst>
    <dgm:cxn modelId="{89905B1F-236A-4663-BD3D-CBA27C39B759}" type="presOf" srcId="{1CDE5597-A37C-43D1-8F95-C944845F6791}" destId="{20874E23-7F15-4CDD-B3A4-CB5E3B6EA953}" srcOrd="0" destOrd="0" presId="urn:microsoft.com/office/officeart/2018/5/layout/IconLeafLabelList"/>
    <dgm:cxn modelId="{831EF02D-2D67-4282-A622-063762A5B2E6}" type="presOf" srcId="{5149AFAF-4CC7-4023-BC3E-865AFB1C8547}" destId="{11A85854-10B5-41FB-B38B-264CF8443562}" srcOrd="0" destOrd="0" presId="urn:microsoft.com/office/officeart/2018/5/layout/IconLeafLabelList"/>
    <dgm:cxn modelId="{E8715232-17D1-4CD3-BDDD-106D5A0BD0B3}" srcId="{68830394-45B6-474D-A4B6-3CBF326C840B}" destId="{C63C631A-FA39-45DE-B96F-771C7DE57A0B}" srcOrd="1" destOrd="0" parTransId="{CFDF3898-A38A-42CD-A201-8221A9708CBD}" sibTransId="{4ADD15B0-B7C9-4FFD-9864-971BC8E8F2C3}"/>
    <dgm:cxn modelId="{C9688A35-3C72-4110-8E3A-A859174F7095}" type="presOf" srcId="{68830394-45B6-474D-A4B6-3CBF326C840B}" destId="{445598E3-000D-4D59-9C6C-BC0B02B3ED0A}" srcOrd="0" destOrd="0" presId="urn:microsoft.com/office/officeart/2018/5/layout/IconLeafLabelList"/>
    <dgm:cxn modelId="{BC061D4C-CABB-45F4-B02B-E527D5524434}" type="presOf" srcId="{A3DE8419-3FC6-4349-A046-DB2D918781BF}" destId="{7C232D40-C0F8-4BC9-A189-9783ECF8816D}" srcOrd="0" destOrd="0" presId="urn:microsoft.com/office/officeart/2018/5/layout/IconLeafLabelList"/>
    <dgm:cxn modelId="{1AE79FA4-72A1-4BE3-A544-E4F7D5072B79}" srcId="{68830394-45B6-474D-A4B6-3CBF326C840B}" destId="{1CDE5597-A37C-43D1-8F95-C944845F6791}" srcOrd="3" destOrd="0" parTransId="{D6D3E4B0-8102-46CC-B478-3944BE993586}" sibTransId="{EF4E9E0B-3B2D-42E5-8041-A54B4CB3C93D}"/>
    <dgm:cxn modelId="{B2636CB0-54DF-425F-B4E0-B1A0BC85C3E1}" type="presOf" srcId="{C63C631A-FA39-45DE-B96F-771C7DE57A0B}" destId="{BB246DEF-23C1-4860-9C6B-46C8362289F6}" srcOrd="0" destOrd="0" presId="urn:microsoft.com/office/officeart/2018/5/layout/IconLeafLabelList"/>
    <dgm:cxn modelId="{0BA5E8B8-93EB-4E1E-8D05-982BA57CD823}" srcId="{68830394-45B6-474D-A4B6-3CBF326C840B}" destId="{A3DE8419-3FC6-4349-A046-DB2D918781BF}" srcOrd="0" destOrd="0" parTransId="{94DF033F-D5E5-4265-9D70-3F9DF7D545C6}" sibTransId="{DFDFB2B5-61E0-46C2-BBFB-3F38CB5D9DD4}"/>
    <dgm:cxn modelId="{3ACA15FE-7459-484B-B482-5F3A169901B7}" srcId="{68830394-45B6-474D-A4B6-3CBF326C840B}" destId="{5149AFAF-4CC7-4023-BC3E-865AFB1C8547}" srcOrd="2" destOrd="0" parTransId="{C2ADEAF1-559B-44D1-86BB-F5A88C9AC853}" sibTransId="{21F8330F-90B6-477F-8AFE-11FB999B7164}"/>
    <dgm:cxn modelId="{46E7EDC7-CFBE-4350-81A0-DED7DBAD7C19}" type="presParOf" srcId="{445598E3-000D-4D59-9C6C-BC0B02B3ED0A}" destId="{05BF3505-8DA8-49CE-A126-9D80ACF7BA7E}" srcOrd="0" destOrd="0" presId="urn:microsoft.com/office/officeart/2018/5/layout/IconLeafLabelList"/>
    <dgm:cxn modelId="{50AAB6B3-1B2D-4FA4-853F-815FFF9DCFEC}" type="presParOf" srcId="{05BF3505-8DA8-49CE-A126-9D80ACF7BA7E}" destId="{9EF96778-C7D3-4A5C-8B7A-7DA66C4357D5}" srcOrd="0" destOrd="0" presId="urn:microsoft.com/office/officeart/2018/5/layout/IconLeafLabelList"/>
    <dgm:cxn modelId="{6EA6C051-1095-400B-BF2E-D78487374F5E}" type="presParOf" srcId="{05BF3505-8DA8-49CE-A126-9D80ACF7BA7E}" destId="{2613AEC8-4349-41D9-B3EB-5FB693AB8AB5}" srcOrd="1" destOrd="0" presId="urn:microsoft.com/office/officeart/2018/5/layout/IconLeafLabelList"/>
    <dgm:cxn modelId="{6F41AFE7-9E19-4FBC-99B3-49B05E5413F1}" type="presParOf" srcId="{05BF3505-8DA8-49CE-A126-9D80ACF7BA7E}" destId="{A245EDC7-8A29-4B71-99DC-5C116F2245D8}" srcOrd="2" destOrd="0" presId="urn:microsoft.com/office/officeart/2018/5/layout/IconLeafLabelList"/>
    <dgm:cxn modelId="{0D2A421E-8716-484E-9ED4-064FDA562AC5}" type="presParOf" srcId="{05BF3505-8DA8-49CE-A126-9D80ACF7BA7E}" destId="{7C232D40-C0F8-4BC9-A189-9783ECF8816D}" srcOrd="3" destOrd="0" presId="urn:microsoft.com/office/officeart/2018/5/layout/IconLeafLabelList"/>
    <dgm:cxn modelId="{808E8080-4B15-4FBF-A959-0346960D4309}" type="presParOf" srcId="{445598E3-000D-4D59-9C6C-BC0B02B3ED0A}" destId="{AA315F55-7122-467A-8C7C-54B9E0C234A3}" srcOrd="1" destOrd="0" presId="urn:microsoft.com/office/officeart/2018/5/layout/IconLeafLabelList"/>
    <dgm:cxn modelId="{4279B923-DB68-482D-98DD-E75416738640}" type="presParOf" srcId="{445598E3-000D-4D59-9C6C-BC0B02B3ED0A}" destId="{FE7476BE-AA11-4E03-93C0-D25218999DFA}" srcOrd="2" destOrd="0" presId="urn:microsoft.com/office/officeart/2018/5/layout/IconLeafLabelList"/>
    <dgm:cxn modelId="{6635EF71-EF7D-4A3F-95C9-C08CD8FA6919}" type="presParOf" srcId="{FE7476BE-AA11-4E03-93C0-D25218999DFA}" destId="{A895FE46-CECA-4B13-BEE2-F4EFF86C5FE7}" srcOrd="0" destOrd="0" presId="urn:microsoft.com/office/officeart/2018/5/layout/IconLeafLabelList"/>
    <dgm:cxn modelId="{E899748E-FE58-4B95-AE3A-44C894320BEB}" type="presParOf" srcId="{FE7476BE-AA11-4E03-93C0-D25218999DFA}" destId="{0C5DBF63-5DFB-4921-8008-A7C8313DBBAC}" srcOrd="1" destOrd="0" presId="urn:microsoft.com/office/officeart/2018/5/layout/IconLeafLabelList"/>
    <dgm:cxn modelId="{35284942-2085-447C-929E-7401692446B1}" type="presParOf" srcId="{FE7476BE-AA11-4E03-93C0-D25218999DFA}" destId="{83B1A8C5-2C88-4776-AD8E-800E34431C72}" srcOrd="2" destOrd="0" presId="urn:microsoft.com/office/officeart/2018/5/layout/IconLeafLabelList"/>
    <dgm:cxn modelId="{F52731D6-228E-495B-98AB-9B33BD024F73}" type="presParOf" srcId="{FE7476BE-AA11-4E03-93C0-D25218999DFA}" destId="{BB246DEF-23C1-4860-9C6B-46C8362289F6}" srcOrd="3" destOrd="0" presId="urn:microsoft.com/office/officeart/2018/5/layout/IconLeafLabelList"/>
    <dgm:cxn modelId="{70319CC5-4501-4E2E-BC3B-F694B54F065F}" type="presParOf" srcId="{445598E3-000D-4D59-9C6C-BC0B02B3ED0A}" destId="{84F0EAB8-73AD-459D-8B4E-50A128648ACB}" srcOrd="3" destOrd="0" presId="urn:microsoft.com/office/officeart/2018/5/layout/IconLeafLabelList"/>
    <dgm:cxn modelId="{F355ED7D-46C5-4830-938E-566AF1F8E434}" type="presParOf" srcId="{445598E3-000D-4D59-9C6C-BC0B02B3ED0A}" destId="{06CC1034-D1D5-40C5-A4B8-03CB001B3BF0}" srcOrd="4" destOrd="0" presId="urn:microsoft.com/office/officeart/2018/5/layout/IconLeafLabelList"/>
    <dgm:cxn modelId="{82D7E8D6-47F4-44FD-B44D-4354021D1648}" type="presParOf" srcId="{06CC1034-D1D5-40C5-A4B8-03CB001B3BF0}" destId="{C7CC25DB-485D-4FD7-9165-BF0AD64B99E1}" srcOrd="0" destOrd="0" presId="urn:microsoft.com/office/officeart/2018/5/layout/IconLeafLabelList"/>
    <dgm:cxn modelId="{7E6C772F-E596-4F38-9D6C-876901CB365E}" type="presParOf" srcId="{06CC1034-D1D5-40C5-A4B8-03CB001B3BF0}" destId="{1275E029-93C6-4137-9EC5-B944351AEA04}" srcOrd="1" destOrd="0" presId="urn:microsoft.com/office/officeart/2018/5/layout/IconLeafLabelList"/>
    <dgm:cxn modelId="{22C4B522-B52E-4D40-8956-A7DAF13CF8DF}" type="presParOf" srcId="{06CC1034-D1D5-40C5-A4B8-03CB001B3BF0}" destId="{5AE22402-D4CF-4E99-8A11-E3F11CA0E52F}" srcOrd="2" destOrd="0" presId="urn:microsoft.com/office/officeart/2018/5/layout/IconLeafLabelList"/>
    <dgm:cxn modelId="{3FCCE37F-1AD9-4463-954F-E452CE5FC1BB}" type="presParOf" srcId="{06CC1034-D1D5-40C5-A4B8-03CB001B3BF0}" destId="{11A85854-10B5-41FB-B38B-264CF8443562}" srcOrd="3" destOrd="0" presId="urn:microsoft.com/office/officeart/2018/5/layout/IconLeafLabelList"/>
    <dgm:cxn modelId="{D5FC4ED0-BDE4-4CBD-AB33-2C45FC164127}" type="presParOf" srcId="{445598E3-000D-4D59-9C6C-BC0B02B3ED0A}" destId="{EA46FED0-8B94-4A48-A925-AED87A3F0B0E}" srcOrd="5" destOrd="0" presId="urn:microsoft.com/office/officeart/2018/5/layout/IconLeafLabelList"/>
    <dgm:cxn modelId="{01CC9B38-3EA8-4F82-849E-5EEEC0EC48AD}" type="presParOf" srcId="{445598E3-000D-4D59-9C6C-BC0B02B3ED0A}" destId="{5EC25F4B-57D7-476B-86DB-27D3DC7578B3}" srcOrd="6" destOrd="0" presId="urn:microsoft.com/office/officeart/2018/5/layout/IconLeafLabelList"/>
    <dgm:cxn modelId="{7CD209B0-CD02-41FC-BD9B-ADE1628D2A27}" type="presParOf" srcId="{5EC25F4B-57D7-476B-86DB-27D3DC7578B3}" destId="{5FB14C08-AF57-49DB-96D5-298F2BA494B0}" srcOrd="0" destOrd="0" presId="urn:microsoft.com/office/officeart/2018/5/layout/IconLeafLabelList"/>
    <dgm:cxn modelId="{0D3FE82B-71CF-4DDF-859C-A44CFDB5009A}" type="presParOf" srcId="{5EC25F4B-57D7-476B-86DB-27D3DC7578B3}" destId="{D0F1F6C5-FB69-459F-82A8-3C813302698E}" srcOrd="1" destOrd="0" presId="urn:microsoft.com/office/officeart/2018/5/layout/IconLeafLabelList"/>
    <dgm:cxn modelId="{BD5B284D-F092-4609-8A4C-69C758A5378B}" type="presParOf" srcId="{5EC25F4B-57D7-476B-86DB-27D3DC7578B3}" destId="{8B39025F-2E87-499C-B5E2-3F76C7FA71C3}" srcOrd="2" destOrd="0" presId="urn:microsoft.com/office/officeart/2018/5/layout/IconLeafLabelList"/>
    <dgm:cxn modelId="{4D764A29-CE64-46F0-994F-145EF5E24DEE}" type="presParOf" srcId="{5EC25F4B-57D7-476B-86DB-27D3DC7578B3}" destId="{20874E23-7F15-4CDD-B3A4-CB5E3B6EA953}" srcOrd="3" destOrd="0" presId="urn:microsoft.com/office/officeart/2018/5/layout/IconLeaf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BFD57B7-EE90-450B-AFA4-90E94825DBCA}">
      <dsp:nvSpPr>
        <dsp:cNvPr id="0" name=""/>
        <dsp:cNvSpPr/>
      </dsp:nvSpPr>
      <dsp:spPr>
        <a:xfrm>
          <a:off x="0" y="524133"/>
          <a:ext cx="2918936" cy="185352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2582B11-6ACE-4C60-B118-04715F8FB731}">
      <dsp:nvSpPr>
        <dsp:cNvPr id="0" name=""/>
        <dsp:cNvSpPr/>
      </dsp:nvSpPr>
      <dsp:spPr>
        <a:xfrm>
          <a:off x="324326" y="832243"/>
          <a:ext cx="2918936" cy="185352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- Eğitim kalitesinin bağımsız kuruluşlarca onaylanmasıdır.</a:t>
          </a:r>
        </a:p>
      </dsp:txBody>
      <dsp:txXfrm>
        <a:off x="378614" y="886531"/>
        <a:ext cx="2810360" cy="1744948"/>
      </dsp:txXfrm>
    </dsp:sp>
    <dsp:sp modelId="{9E466F73-A2B8-4EF7-86C9-A956EAE11C26}">
      <dsp:nvSpPr>
        <dsp:cNvPr id="0" name=""/>
        <dsp:cNvSpPr/>
      </dsp:nvSpPr>
      <dsp:spPr>
        <a:xfrm>
          <a:off x="3567588" y="524133"/>
          <a:ext cx="2918936" cy="185352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ED770D2-DE7F-4181-B075-3801F56BAE92}">
      <dsp:nvSpPr>
        <dsp:cNvPr id="0" name=""/>
        <dsp:cNvSpPr/>
      </dsp:nvSpPr>
      <dsp:spPr>
        <a:xfrm>
          <a:off x="3891915" y="832243"/>
          <a:ext cx="2918936" cy="185352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/>
            <a:t>- </a:t>
          </a:r>
          <a:r>
            <a:rPr lang="en-US" sz="2500" kern="1200" dirty="0" err="1"/>
            <a:t>Amaç</a:t>
          </a:r>
          <a:r>
            <a:rPr lang="en-US" sz="2500" kern="1200" dirty="0"/>
            <a:t>: </a:t>
          </a:r>
          <a:r>
            <a:rPr lang="en-US" sz="2500" kern="1200" dirty="0" err="1"/>
            <a:t>Kalite</a:t>
          </a:r>
          <a:r>
            <a:rPr lang="en-US" sz="2500" kern="1200" dirty="0"/>
            <a:t> </a:t>
          </a:r>
          <a:r>
            <a:rPr lang="en-US" sz="2500" kern="1200" dirty="0" err="1"/>
            <a:t>güvencesi</a:t>
          </a:r>
          <a:r>
            <a:rPr lang="en-US" sz="2500" kern="1200" dirty="0"/>
            <a:t> </a:t>
          </a:r>
          <a:r>
            <a:rPr lang="en-US" sz="2500" kern="1200" dirty="0" err="1"/>
            <a:t>ve</a:t>
          </a:r>
          <a:r>
            <a:rPr lang="en-US" sz="2500" kern="1200" dirty="0"/>
            <a:t> </a:t>
          </a:r>
          <a:r>
            <a:rPr lang="en-US" sz="2500" kern="1200" dirty="0" err="1"/>
            <a:t>sürekli</a:t>
          </a:r>
          <a:r>
            <a:rPr lang="en-US" sz="2500" kern="1200" dirty="0"/>
            <a:t> </a:t>
          </a:r>
          <a:r>
            <a:rPr lang="en-US" sz="2500" kern="1200" dirty="0" err="1"/>
            <a:t>iyileştirme</a:t>
          </a:r>
          <a:r>
            <a:rPr lang="tr-TR" sz="2500" kern="1200" dirty="0" err="1"/>
            <a:t>lerin</a:t>
          </a:r>
          <a:r>
            <a:rPr lang="tr-TR" sz="2500" kern="1200" dirty="0"/>
            <a:t> yapılmasıdır</a:t>
          </a:r>
          <a:r>
            <a:rPr lang="en-US" sz="2500" kern="1200" dirty="0"/>
            <a:t>.</a:t>
          </a:r>
        </a:p>
      </dsp:txBody>
      <dsp:txXfrm>
        <a:off x="3946203" y="886531"/>
        <a:ext cx="2810360" cy="1744948"/>
      </dsp:txXfrm>
    </dsp:sp>
    <dsp:sp modelId="{D4B64932-9FAA-4D98-8593-8F80A05C18D0}">
      <dsp:nvSpPr>
        <dsp:cNvPr id="0" name=""/>
        <dsp:cNvSpPr/>
      </dsp:nvSpPr>
      <dsp:spPr>
        <a:xfrm>
          <a:off x="7135177" y="524133"/>
          <a:ext cx="2918936" cy="185352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57C7118-6107-41BC-947A-45F82740A76C}">
      <dsp:nvSpPr>
        <dsp:cNvPr id="0" name=""/>
        <dsp:cNvSpPr/>
      </dsp:nvSpPr>
      <dsp:spPr>
        <a:xfrm>
          <a:off x="7459503" y="832243"/>
          <a:ext cx="2918936" cy="185352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/>
            <a:t>- </a:t>
          </a:r>
          <a:r>
            <a:rPr lang="en-US" sz="2500" kern="1200" dirty="0" err="1"/>
            <a:t>Ulusal</a:t>
          </a:r>
          <a:r>
            <a:rPr lang="en-US" sz="2500" kern="1200" dirty="0"/>
            <a:t> </a:t>
          </a:r>
          <a:r>
            <a:rPr lang="en-US" sz="2500" kern="1200" dirty="0" err="1"/>
            <a:t>ve</a:t>
          </a:r>
          <a:r>
            <a:rPr lang="en-US" sz="2500" kern="1200" dirty="0"/>
            <a:t> </a:t>
          </a:r>
          <a:r>
            <a:rPr lang="en-US" sz="2500" kern="1200" dirty="0" err="1"/>
            <a:t>uluslararası</a:t>
          </a:r>
          <a:r>
            <a:rPr lang="en-US" sz="2500" kern="1200" dirty="0"/>
            <a:t> </a:t>
          </a:r>
          <a:r>
            <a:rPr lang="en-US" sz="2500" kern="1200" dirty="0" err="1"/>
            <a:t>düzeyde</a:t>
          </a:r>
          <a:r>
            <a:rPr lang="en-US" sz="2500" kern="1200" dirty="0"/>
            <a:t> </a:t>
          </a:r>
          <a:r>
            <a:rPr lang="en-US" sz="2500" kern="1200" dirty="0" err="1"/>
            <a:t>tanınırlık</a:t>
          </a:r>
          <a:r>
            <a:rPr lang="en-US" sz="2500" kern="1200" dirty="0"/>
            <a:t> </a:t>
          </a:r>
          <a:r>
            <a:rPr lang="en-US" sz="2500" kern="1200" dirty="0" err="1"/>
            <a:t>sağla</a:t>
          </a:r>
          <a:r>
            <a:rPr lang="tr-TR" sz="2500" kern="1200" dirty="0" err="1"/>
            <a:t>mak</a:t>
          </a:r>
          <a:r>
            <a:rPr lang="en-US" sz="2500" kern="1200" dirty="0"/>
            <a:t>.</a:t>
          </a:r>
        </a:p>
      </dsp:txBody>
      <dsp:txXfrm>
        <a:off x="7513791" y="886531"/>
        <a:ext cx="2810360" cy="174494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5D736D9-F5A2-4EF8-BF34-CD03E415EC4A}">
      <dsp:nvSpPr>
        <dsp:cNvPr id="0" name=""/>
        <dsp:cNvSpPr/>
      </dsp:nvSpPr>
      <dsp:spPr>
        <a:xfrm>
          <a:off x="189082" y="8195"/>
          <a:ext cx="1323913" cy="1323913"/>
        </a:xfrm>
        <a:prstGeom prst="ellipse">
          <a:avLst/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990C969-1437-452E-B0D4-2AF66D98599F}">
      <dsp:nvSpPr>
        <dsp:cNvPr id="0" name=""/>
        <dsp:cNvSpPr/>
      </dsp:nvSpPr>
      <dsp:spPr>
        <a:xfrm>
          <a:off x="467104" y="286217"/>
          <a:ext cx="767869" cy="767869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77557D9-D93B-4C07-A786-D0BAD51B3349}">
      <dsp:nvSpPr>
        <dsp:cNvPr id="0" name=""/>
        <dsp:cNvSpPr/>
      </dsp:nvSpPr>
      <dsp:spPr>
        <a:xfrm>
          <a:off x="1796691" y="8195"/>
          <a:ext cx="3120653" cy="132391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1. </a:t>
          </a:r>
          <a:r>
            <a:rPr lang="en-US" sz="2300" kern="1200" dirty="0" err="1"/>
            <a:t>Ön</a:t>
          </a:r>
          <a:r>
            <a:rPr lang="en-US" sz="2300" kern="1200" dirty="0"/>
            <a:t> </a:t>
          </a:r>
          <a:r>
            <a:rPr lang="en-US" sz="2300" kern="1200" dirty="0" err="1"/>
            <a:t>Hazırlık</a:t>
          </a:r>
          <a:r>
            <a:rPr lang="en-US" sz="2300" kern="1200" dirty="0"/>
            <a:t>: </a:t>
          </a:r>
          <a:r>
            <a:rPr lang="tr-TR" sz="2300" kern="1200" dirty="0"/>
            <a:t>Programın g</a:t>
          </a:r>
          <a:r>
            <a:rPr lang="en-US" sz="2300" kern="1200" dirty="0" err="1"/>
            <a:t>üçlü</a:t>
          </a:r>
          <a:r>
            <a:rPr lang="en-US" sz="2300" kern="1200" dirty="0"/>
            <a:t> </a:t>
          </a:r>
          <a:r>
            <a:rPr lang="en-US" sz="2300" kern="1200" dirty="0" err="1"/>
            <a:t>ve</a:t>
          </a:r>
          <a:r>
            <a:rPr lang="en-US" sz="2300" kern="1200" dirty="0"/>
            <a:t> </a:t>
          </a:r>
          <a:r>
            <a:rPr lang="en-US" sz="2300" kern="1200" dirty="0" err="1"/>
            <a:t>gelişim</a:t>
          </a:r>
          <a:r>
            <a:rPr lang="tr-TR" sz="2300" kern="1200" dirty="0"/>
            <a:t>e açık</a:t>
          </a:r>
          <a:r>
            <a:rPr lang="en-US" sz="2300" kern="1200" dirty="0"/>
            <a:t> </a:t>
          </a:r>
          <a:r>
            <a:rPr lang="en-US" sz="2300" kern="1200" dirty="0" err="1"/>
            <a:t>alanları</a:t>
          </a:r>
          <a:r>
            <a:rPr lang="en-US" sz="2300" kern="1200" dirty="0"/>
            <a:t> </a:t>
          </a:r>
          <a:r>
            <a:rPr lang="en-US" sz="2300" kern="1200" dirty="0" err="1"/>
            <a:t>belirlenir</a:t>
          </a:r>
          <a:r>
            <a:rPr lang="en-US" sz="2300" kern="1200" dirty="0"/>
            <a:t>.</a:t>
          </a:r>
        </a:p>
      </dsp:txBody>
      <dsp:txXfrm>
        <a:off x="1796691" y="8195"/>
        <a:ext cx="3120653" cy="1323913"/>
      </dsp:txXfrm>
    </dsp:sp>
    <dsp:sp modelId="{3323DDCD-420E-4E6F-805F-2203B316C203}">
      <dsp:nvSpPr>
        <dsp:cNvPr id="0" name=""/>
        <dsp:cNvSpPr/>
      </dsp:nvSpPr>
      <dsp:spPr>
        <a:xfrm>
          <a:off x="5461095" y="8195"/>
          <a:ext cx="1323913" cy="1323913"/>
        </a:xfrm>
        <a:prstGeom prst="ellipse">
          <a:avLst/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F289573-557D-4764-8C0C-C7DAB4FE1A67}">
      <dsp:nvSpPr>
        <dsp:cNvPr id="0" name=""/>
        <dsp:cNvSpPr/>
      </dsp:nvSpPr>
      <dsp:spPr>
        <a:xfrm>
          <a:off x="5739116" y="286217"/>
          <a:ext cx="767869" cy="767869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2912913-7D51-4B74-9A1F-C9365702D106}">
      <dsp:nvSpPr>
        <dsp:cNvPr id="0" name=""/>
        <dsp:cNvSpPr/>
      </dsp:nvSpPr>
      <dsp:spPr>
        <a:xfrm>
          <a:off x="7068704" y="8195"/>
          <a:ext cx="3120653" cy="132391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2. </a:t>
          </a:r>
          <a:r>
            <a:rPr lang="en-US" sz="2300" kern="1200" dirty="0" err="1"/>
            <a:t>Öz</a:t>
          </a:r>
          <a:r>
            <a:rPr lang="en-US" sz="2300" kern="1200" dirty="0"/>
            <a:t> </a:t>
          </a:r>
          <a:r>
            <a:rPr lang="en-US" sz="2300" kern="1200" dirty="0" err="1"/>
            <a:t>Değerlendirme</a:t>
          </a:r>
          <a:r>
            <a:rPr lang="en-US" sz="2300" kern="1200" dirty="0"/>
            <a:t>: </a:t>
          </a:r>
          <a:r>
            <a:rPr lang="tr-TR" sz="2300" kern="1200" dirty="0"/>
            <a:t>Program ile ilgili d</a:t>
          </a:r>
          <a:r>
            <a:rPr lang="en-US" sz="2300" kern="1200" dirty="0" err="1"/>
            <a:t>etaylı</a:t>
          </a:r>
          <a:r>
            <a:rPr lang="en-US" sz="2300" kern="1200" dirty="0"/>
            <a:t> </a:t>
          </a:r>
          <a:r>
            <a:rPr lang="en-US" sz="2300" kern="1200" dirty="0" err="1"/>
            <a:t>bir</a:t>
          </a:r>
          <a:r>
            <a:rPr lang="en-US" sz="2300" kern="1200" dirty="0"/>
            <a:t> </a:t>
          </a:r>
          <a:r>
            <a:rPr lang="en-US" sz="2300" kern="1200" dirty="0" err="1"/>
            <a:t>rapor</a:t>
          </a:r>
          <a:r>
            <a:rPr lang="en-US" sz="2300" kern="1200" dirty="0"/>
            <a:t> </a:t>
          </a:r>
          <a:r>
            <a:rPr lang="en-US" sz="2300" kern="1200" dirty="0" err="1"/>
            <a:t>hazırlanır</a:t>
          </a:r>
          <a:r>
            <a:rPr lang="en-US" sz="2300" kern="1200" dirty="0"/>
            <a:t>.</a:t>
          </a:r>
        </a:p>
      </dsp:txBody>
      <dsp:txXfrm>
        <a:off x="7068704" y="8195"/>
        <a:ext cx="3120653" cy="1323913"/>
      </dsp:txXfrm>
    </dsp:sp>
    <dsp:sp modelId="{D885B554-1098-4B12-8999-4A64BF06FF43}">
      <dsp:nvSpPr>
        <dsp:cNvPr id="0" name=""/>
        <dsp:cNvSpPr/>
      </dsp:nvSpPr>
      <dsp:spPr>
        <a:xfrm>
          <a:off x="189082" y="1877792"/>
          <a:ext cx="1323913" cy="1323913"/>
        </a:xfrm>
        <a:prstGeom prst="ellipse">
          <a:avLst/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776BEB4-8C6C-4178-91BE-09BCF8D1277D}">
      <dsp:nvSpPr>
        <dsp:cNvPr id="0" name=""/>
        <dsp:cNvSpPr/>
      </dsp:nvSpPr>
      <dsp:spPr>
        <a:xfrm>
          <a:off x="467104" y="2155814"/>
          <a:ext cx="767869" cy="767869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2746FA5-E1E5-48DB-BA38-0F501693B97F}">
      <dsp:nvSpPr>
        <dsp:cNvPr id="0" name=""/>
        <dsp:cNvSpPr/>
      </dsp:nvSpPr>
      <dsp:spPr>
        <a:xfrm>
          <a:off x="1796691" y="1877792"/>
          <a:ext cx="3120653" cy="132391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3. Dış Değerlendirme: Bağımsız uzmanlar okul ziyaretleri yapar.</a:t>
          </a:r>
        </a:p>
      </dsp:txBody>
      <dsp:txXfrm>
        <a:off x="1796691" y="1877792"/>
        <a:ext cx="3120653" cy="1323913"/>
      </dsp:txXfrm>
    </dsp:sp>
    <dsp:sp modelId="{7638C39E-A5A5-4261-8EA1-DFBDBDB1AA44}">
      <dsp:nvSpPr>
        <dsp:cNvPr id="0" name=""/>
        <dsp:cNvSpPr/>
      </dsp:nvSpPr>
      <dsp:spPr>
        <a:xfrm>
          <a:off x="5461095" y="1877792"/>
          <a:ext cx="1323913" cy="1323913"/>
        </a:xfrm>
        <a:prstGeom prst="ellipse">
          <a:avLst/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D5AA74D-75A5-4159-B27F-DC7C8581CD7E}">
      <dsp:nvSpPr>
        <dsp:cNvPr id="0" name=""/>
        <dsp:cNvSpPr/>
      </dsp:nvSpPr>
      <dsp:spPr>
        <a:xfrm>
          <a:off x="5739116" y="2155814"/>
          <a:ext cx="767869" cy="767869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675F44B-2278-4188-957F-DD78A36AC6D6}">
      <dsp:nvSpPr>
        <dsp:cNvPr id="0" name=""/>
        <dsp:cNvSpPr/>
      </dsp:nvSpPr>
      <dsp:spPr>
        <a:xfrm>
          <a:off x="7068704" y="1877792"/>
          <a:ext cx="3120653" cy="132391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4. </a:t>
          </a:r>
          <a:r>
            <a:rPr lang="en-US" sz="2300" kern="1200" dirty="0" err="1"/>
            <a:t>Karar</a:t>
          </a:r>
          <a:r>
            <a:rPr lang="en-US" sz="2300" kern="1200" dirty="0"/>
            <a:t> </a:t>
          </a:r>
          <a:r>
            <a:rPr lang="en-US" sz="2300" kern="1200" dirty="0" err="1"/>
            <a:t>ve</a:t>
          </a:r>
          <a:r>
            <a:rPr lang="en-US" sz="2300" kern="1200" dirty="0"/>
            <a:t> </a:t>
          </a:r>
          <a:r>
            <a:rPr lang="en-US" sz="2300" kern="1200" dirty="0" err="1"/>
            <a:t>Sürekli</a:t>
          </a:r>
          <a:r>
            <a:rPr lang="en-US" sz="2300" kern="1200" dirty="0"/>
            <a:t> </a:t>
          </a:r>
          <a:r>
            <a:rPr lang="en-US" sz="2300" kern="1200" dirty="0" err="1"/>
            <a:t>İyileştirme</a:t>
          </a:r>
          <a:r>
            <a:rPr lang="en-US" sz="2300" kern="1200" dirty="0"/>
            <a:t>: </a:t>
          </a:r>
          <a:r>
            <a:rPr lang="en-US" sz="2300" kern="1200" dirty="0" err="1"/>
            <a:t>Kalite</a:t>
          </a:r>
          <a:r>
            <a:rPr lang="en-US" sz="2300" kern="1200" dirty="0"/>
            <a:t> </a:t>
          </a:r>
          <a:r>
            <a:rPr lang="en-US" sz="2300" kern="1200" dirty="0" err="1"/>
            <a:t>geliştirme</a:t>
          </a:r>
          <a:r>
            <a:rPr lang="en-US" sz="2300" kern="1200" dirty="0"/>
            <a:t> </a:t>
          </a:r>
          <a:r>
            <a:rPr lang="en-US" sz="2300" kern="1200" dirty="0" err="1"/>
            <a:t>çalışmaları</a:t>
          </a:r>
          <a:r>
            <a:rPr lang="en-US" sz="2300" kern="1200" dirty="0"/>
            <a:t> </a:t>
          </a:r>
          <a:r>
            <a:rPr lang="en-US" sz="2300" kern="1200" dirty="0" err="1"/>
            <a:t>sü</a:t>
          </a:r>
          <a:r>
            <a:rPr lang="tr-TR" sz="2300" kern="1200" dirty="0" err="1"/>
            <a:t>rekli</a:t>
          </a:r>
          <a:r>
            <a:rPr lang="tr-TR" sz="2300" kern="1200" dirty="0"/>
            <a:t> ilerler</a:t>
          </a:r>
          <a:r>
            <a:rPr lang="en-US" sz="2300" kern="1200" dirty="0"/>
            <a:t>.</a:t>
          </a:r>
        </a:p>
      </dsp:txBody>
      <dsp:txXfrm>
        <a:off x="7068704" y="1877792"/>
        <a:ext cx="3120653" cy="132391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86097C0-BFD3-4E5F-BC45-6A931765AA13}">
      <dsp:nvSpPr>
        <dsp:cNvPr id="0" name=""/>
        <dsp:cNvSpPr/>
      </dsp:nvSpPr>
      <dsp:spPr>
        <a:xfrm>
          <a:off x="0" y="0"/>
          <a:ext cx="8742263" cy="922417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/>
            <a:t>- Anket ve geri bildirimlere katılım.</a:t>
          </a:r>
        </a:p>
      </dsp:txBody>
      <dsp:txXfrm>
        <a:off x="27017" y="27017"/>
        <a:ext cx="7668958" cy="868383"/>
      </dsp:txXfrm>
    </dsp:sp>
    <dsp:sp modelId="{0A2524AA-E427-438D-99C8-C2AF44C589BB}">
      <dsp:nvSpPr>
        <dsp:cNvPr id="0" name=""/>
        <dsp:cNvSpPr/>
      </dsp:nvSpPr>
      <dsp:spPr>
        <a:xfrm>
          <a:off x="732164" y="1090129"/>
          <a:ext cx="8742263" cy="922417"/>
        </a:xfrm>
        <a:prstGeom prst="roundRect">
          <a:avLst>
            <a:gd name="adj" fmla="val 10000"/>
          </a:avLst>
        </a:prstGeom>
        <a:solidFill>
          <a:schemeClr val="accent2">
            <a:hueOff val="1560506"/>
            <a:satOff val="-1946"/>
            <a:lumOff val="45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/>
            <a:t>- Dış değerlendiricilerle görüşme.</a:t>
          </a:r>
        </a:p>
      </dsp:txBody>
      <dsp:txXfrm>
        <a:off x="759181" y="1117146"/>
        <a:ext cx="7356493" cy="868383"/>
      </dsp:txXfrm>
    </dsp:sp>
    <dsp:sp modelId="{C0197C7C-205B-4FF7-B67B-339CE7A46F13}">
      <dsp:nvSpPr>
        <dsp:cNvPr id="0" name=""/>
        <dsp:cNvSpPr/>
      </dsp:nvSpPr>
      <dsp:spPr>
        <a:xfrm>
          <a:off x="1453401" y="2180258"/>
          <a:ext cx="8742263" cy="922417"/>
        </a:xfrm>
        <a:prstGeom prst="roundRect">
          <a:avLst>
            <a:gd name="adj" fmla="val 10000"/>
          </a:avLst>
        </a:prstGeom>
        <a:solidFill>
          <a:schemeClr val="accent2">
            <a:hueOff val="3121013"/>
            <a:satOff val="-3893"/>
            <a:lumOff val="91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 dirty="0"/>
            <a:t>- </a:t>
          </a:r>
          <a:r>
            <a:rPr lang="en-US" sz="2900" kern="1200" dirty="0" err="1"/>
            <a:t>Sürekli</a:t>
          </a:r>
          <a:r>
            <a:rPr lang="en-US" sz="2900" kern="1200" dirty="0"/>
            <a:t> </a:t>
          </a:r>
          <a:r>
            <a:rPr lang="en-US" sz="2900" kern="1200" dirty="0" err="1"/>
            <a:t>iyileştirme</a:t>
          </a:r>
          <a:r>
            <a:rPr lang="en-US" sz="2900" kern="1200" dirty="0"/>
            <a:t> </a:t>
          </a:r>
          <a:r>
            <a:rPr lang="en-US" sz="2900" kern="1200" dirty="0" err="1"/>
            <a:t>çalışmalarında</a:t>
          </a:r>
          <a:r>
            <a:rPr lang="en-US" sz="2900" kern="1200" dirty="0"/>
            <a:t> </a:t>
          </a:r>
          <a:r>
            <a:rPr lang="en-US" sz="2900" kern="1200" dirty="0" err="1"/>
            <a:t>aktif</a:t>
          </a:r>
          <a:r>
            <a:rPr lang="tr-TR" sz="2900" kern="1200" dirty="0"/>
            <a:t> olmak</a:t>
          </a:r>
          <a:r>
            <a:rPr lang="en-US" sz="2900" kern="1200" dirty="0"/>
            <a:t>.</a:t>
          </a:r>
        </a:p>
      </dsp:txBody>
      <dsp:txXfrm>
        <a:off x="1480418" y="2207275"/>
        <a:ext cx="7367421" cy="868383"/>
      </dsp:txXfrm>
    </dsp:sp>
    <dsp:sp modelId="{54A53FB4-0180-4F4B-973F-3A5EA5731E45}">
      <dsp:nvSpPr>
        <dsp:cNvPr id="0" name=""/>
        <dsp:cNvSpPr/>
      </dsp:nvSpPr>
      <dsp:spPr>
        <a:xfrm>
          <a:off x="2185565" y="3270387"/>
          <a:ext cx="8742263" cy="922417"/>
        </a:xfrm>
        <a:prstGeom prst="roundRect">
          <a:avLst>
            <a:gd name="adj" fmla="val 10000"/>
          </a:avLst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/>
            <a:t>- Öğrenci topluluklarında görev almak.</a:t>
          </a:r>
        </a:p>
      </dsp:txBody>
      <dsp:txXfrm>
        <a:off x="2212582" y="3297404"/>
        <a:ext cx="7356493" cy="868383"/>
      </dsp:txXfrm>
    </dsp:sp>
    <dsp:sp modelId="{7260A1BF-D71E-41FA-99B4-07B01E44D487}">
      <dsp:nvSpPr>
        <dsp:cNvPr id="0" name=""/>
        <dsp:cNvSpPr/>
      </dsp:nvSpPr>
      <dsp:spPr>
        <a:xfrm>
          <a:off x="8142692" y="706487"/>
          <a:ext cx="599571" cy="599571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700" kern="1200"/>
        </a:p>
      </dsp:txBody>
      <dsp:txXfrm>
        <a:off x="8277595" y="706487"/>
        <a:ext cx="329765" cy="451177"/>
      </dsp:txXfrm>
    </dsp:sp>
    <dsp:sp modelId="{200D96F0-3DBD-47B4-8ECB-7AEC257D2008}">
      <dsp:nvSpPr>
        <dsp:cNvPr id="0" name=""/>
        <dsp:cNvSpPr/>
      </dsp:nvSpPr>
      <dsp:spPr>
        <a:xfrm>
          <a:off x="8874856" y="1796616"/>
          <a:ext cx="599571" cy="599571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2512910"/>
            <a:satOff val="-2189"/>
            <a:lumOff val="-3"/>
            <a:alphaOff val="0"/>
          </a:schemeClr>
        </a:solidFill>
        <a:ln w="25400" cap="flat" cmpd="sng" algn="ctr">
          <a:solidFill>
            <a:schemeClr val="accent2">
              <a:tint val="40000"/>
              <a:alpha val="90000"/>
              <a:hueOff val="2512910"/>
              <a:satOff val="-2189"/>
              <a:lumOff val="-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700" kern="1200"/>
        </a:p>
      </dsp:txBody>
      <dsp:txXfrm>
        <a:off x="9009759" y="1796616"/>
        <a:ext cx="329765" cy="451177"/>
      </dsp:txXfrm>
    </dsp:sp>
    <dsp:sp modelId="{9ECECEDE-9D18-4263-93A2-5F7E83C53276}">
      <dsp:nvSpPr>
        <dsp:cNvPr id="0" name=""/>
        <dsp:cNvSpPr/>
      </dsp:nvSpPr>
      <dsp:spPr>
        <a:xfrm>
          <a:off x="9596093" y="2886746"/>
          <a:ext cx="599571" cy="599571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5025821"/>
            <a:satOff val="-4378"/>
            <a:lumOff val="-6"/>
            <a:alphaOff val="0"/>
          </a:schemeClr>
        </a:solidFill>
        <a:ln w="25400" cap="flat" cmpd="sng" algn="ctr">
          <a:solidFill>
            <a:schemeClr val="accent2">
              <a:tint val="40000"/>
              <a:alpha val="90000"/>
              <a:hueOff val="5025821"/>
              <a:satOff val="-4378"/>
              <a:lumOff val="-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700" kern="1200"/>
        </a:p>
      </dsp:txBody>
      <dsp:txXfrm>
        <a:off x="9730996" y="2886746"/>
        <a:ext cx="329765" cy="451177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EF96778-C7D3-4A5C-8B7A-7DA66C4357D5}">
      <dsp:nvSpPr>
        <dsp:cNvPr id="0" name=""/>
        <dsp:cNvSpPr/>
      </dsp:nvSpPr>
      <dsp:spPr>
        <a:xfrm>
          <a:off x="814600" y="873186"/>
          <a:ext cx="1271999" cy="1271999"/>
        </a:xfrm>
        <a:prstGeom prst="round2DiagRect">
          <a:avLst>
            <a:gd name="adj1" fmla="val 29727"/>
            <a:gd name="adj2" fmla="val 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613AEC8-4349-41D9-B3EB-5FB693AB8AB5}">
      <dsp:nvSpPr>
        <dsp:cNvPr id="0" name=""/>
        <dsp:cNvSpPr/>
      </dsp:nvSpPr>
      <dsp:spPr>
        <a:xfrm>
          <a:off x="1085682" y="1144267"/>
          <a:ext cx="729835" cy="729835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C232D40-C0F8-4BC9-A189-9783ECF8816D}">
      <dsp:nvSpPr>
        <dsp:cNvPr id="0" name=""/>
        <dsp:cNvSpPr/>
      </dsp:nvSpPr>
      <dsp:spPr>
        <a:xfrm>
          <a:off x="407978" y="2541381"/>
          <a:ext cx="2085244" cy="7782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600" b="1" kern="1200" dirty="0"/>
            <a:t>- Kal</a:t>
          </a:r>
          <a:r>
            <a:rPr lang="tr-TR" sz="1600" b="1" kern="1200" dirty="0"/>
            <a:t>İ</a:t>
          </a:r>
          <a:r>
            <a:rPr lang="en-US" sz="1600" b="1" kern="1200" dirty="0" err="1"/>
            <a:t>tel</a:t>
          </a:r>
          <a:r>
            <a:rPr lang="tr-TR" sz="1600" b="1" kern="1200" dirty="0"/>
            <a:t>İ</a:t>
          </a:r>
          <a:r>
            <a:rPr lang="en-US" sz="1600" b="1" kern="1200" dirty="0"/>
            <a:t> </a:t>
          </a:r>
          <a:r>
            <a:rPr lang="en-US" sz="1600" b="1" kern="1200" dirty="0" err="1"/>
            <a:t>Eğ</a:t>
          </a:r>
          <a:r>
            <a:rPr lang="tr-TR" sz="1600" b="1" kern="1200" dirty="0"/>
            <a:t>İ</a:t>
          </a:r>
          <a:r>
            <a:rPr lang="en-US" sz="1600" b="1" kern="1200" dirty="0"/>
            <a:t>t</a:t>
          </a:r>
          <a:r>
            <a:rPr lang="tr-TR" sz="1600" b="1" kern="1200" dirty="0"/>
            <a:t>İ</a:t>
          </a:r>
          <a:r>
            <a:rPr lang="en-US" sz="1600" b="1" kern="1200" dirty="0"/>
            <a:t>m: </a:t>
          </a:r>
          <a:endParaRPr lang="tr-TR" sz="1600" b="1" kern="1200" dirty="0"/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600" b="1" kern="1200" dirty="0" err="1"/>
            <a:t>Güncel</a:t>
          </a:r>
          <a:r>
            <a:rPr lang="en-US" sz="1600" b="1" kern="1200" dirty="0"/>
            <a:t> </a:t>
          </a:r>
          <a:r>
            <a:rPr lang="en-US" sz="1600" b="1" kern="1200" dirty="0" err="1"/>
            <a:t>müfredatlar</a:t>
          </a:r>
          <a:r>
            <a:rPr lang="en-US" sz="1600" b="1" kern="1200" dirty="0"/>
            <a:t>.</a:t>
          </a:r>
        </a:p>
      </dsp:txBody>
      <dsp:txXfrm>
        <a:off x="407978" y="2541381"/>
        <a:ext cx="2085244" cy="778237"/>
      </dsp:txXfrm>
    </dsp:sp>
    <dsp:sp modelId="{A895FE46-CECA-4B13-BEE2-F4EFF86C5FE7}">
      <dsp:nvSpPr>
        <dsp:cNvPr id="0" name=""/>
        <dsp:cNvSpPr/>
      </dsp:nvSpPr>
      <dsp:spPr>
        <a:xfrm>
          <a:off x="3602833" y="873186"/>
          <a:ext cx="1271999" cy="1271999"/>
        </a:xfrm>
        <a:prstGeom prst="round2DiagRect">
          <a:avLst>
            <a:gd name="adj1" fmla="val 29727"/>
            <a:gd name="adj2" fmla="val 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C5DBF63-5DFB-4921-8008-A7C8313DBBAC}">
      <dsp:nvSpPr>
        <dsp:cNvPr id="0" name=""/>
        <dsp:cNvSpPr/>
      </dsp:nvSpPr>
      <dsp:spPr>
        <a:xfrm>
          <a:off x="3873915" y="1144267"/>
          <a:ext cx="729835" cy="729835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B246DEF-23C1-4860-9C6B-46C8362289F6}">
      <dsp:nvSpPr>
        <dsp:cNvPr id="0" name=""/>
        <dsp:cNvSpPr/>
      </dsp:nvSpPr>
      <dsp:spPr>
        <a:xfrm>
          <a:off x="2858140" y="2541381"/>
          <a:ext cx="2761385" cy="7782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600" b="1" kern="1200" dirty="0"/>
            <a:t>- </a:t>
          </a:r>
          <a:r>
            <a:rPr lang="en-US" sz="1600" b="1" kern="1200" dirty="0" err="1"/>
            <a:t>Mezun</a:t>
          </a:r>
          <a:r>
            <a:rPr lang="tr-TR" sz="1600" b="1" kern="1200" dirty="0"/>
            <a:t>İ</a:t>
          </a:r>
          <a:r>
            <a:rPr lang="en-US" sz="1600" b="1" kern="1200" dirty="0"/>
            <a:t>yet </a:t>
          </a:r>
          <a:r>
            <a:rPr lang="en-US" sz="1600" b="1" kern="1200" dirty="0" err="1"/>
            <a:t>Sonrası</a:t>
          </a:r>
          <a:r>
            <a:rPr lang="en-US" sz="1600" b="1" kern="1200" dirty="0"/>
            <a:t> </a:t>
          </a:r>
          <a:r>
            <a:rPr lang="en-US" sz="1600" b="1" kern="1200" dirty="0" err="1"/>
            <a:t>Avantajlar</a:t>
          </a:r>
          <a:r>
            <a:rPr lang="en-US" sz="1600" b="1" kern="1200" dirty="0"/>
            <a:t>: </a:t>
          </a:r>
          <a:endParaRPr lang="tr-TR" sz="1600" b="1" kern="1200" dirty="0"/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600" b="1" kern="1200" dirty="0" err="1"/>
            <a:t>İst</a:t>
          </a:r>
          <a:r>
            <a:rPr lang="tr-TR" sz="1600" b="1" kern="1200" dirty="0"/>
            <a:t>İ</a:t>
          </a:r>
          <a:r>
            <a:rPr lang="en-US" sz="1600" b="1" kern="1200" dirty="0" err="1"/>
            <a:t>hdamda</a:t>
          </a:r>
          <a:r>
            <a:rPr lang="en-US" sz="1600" b="1" kern="1200" dirty="0"/>
            <a:t> </a:t>
          </a:r>
          <a:r>
            <a:rPr lang="en-US" sz="1600" b="1" kern="1200" dirty="0" err="1"/>
            <a:t>terc</a:t>
          </a:r>
          <a:r>
            <a:rPr lang="tr-TR" sz="1600" b="1" kern="1200" dirty="0"/>
            <a:t>İ</a:t>
          </a:r>
          <a:r>
            <a:rPr lang="en-US" sz="1600" b="1" kern="1200" dirty="0"/>
            <a:t>h ed</a:t>
          </a:r>
          <a:r>
            <a:rPr lang="tr-TR" sz="1600" b="1" kern="1200" dirty="0"/>
            <a:t>İ</a:t>
          </a:r>
          <a:r>
            <a:rPr lang="en-US" sz="1600" b="1" kern="1200" dirty="0" err="1"/>
            <a:t>lme</a:t>
          </a:r>
          <a:r>
            <a:rPr lang="en-US" sz="1600" b="1" kern="1200" dirty="0"/>
            <a:t>.</a:t>
          </a:r>
        </a:p>
      </dsp:txBody>
      <dsp:txXfrm>
        <a:off x="2858140" y="2541381"/>
        <a:ext cx="2761385" cy="778237"/>
      </dsp:txXfrm>
    </dsp:sp>
    <dsp:sp modelId="{C7CC25DB-485D-4FD7-9165-BF0AD64B99E1}">
      <dsp:nvSpPr>
        <dsp:cNvPr id="0" name=""/>
        <dsp:cNvSpPr/>
      </dsp:nvSpPr>
      <dsp:spPr>
        <a:xfrm>
          <a:off x="6391066" y="873186"/>
          <a:ext cx="1271999" cy="1271999"/>
        </a:xfrm>
        <a:prstGeom prst="round2DiagRect">
          <a:avLst>
            <a:gd name="adj1" fmla="val 29727"/>
            <a:gd name="adj2" fmla="val 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275E029-93C6-4137-9EC5-B944351AEA04}">
      <dsp:nvSpPr>
        <dsp:cNvPr id="0" name=""/>
        <dsp:cNvSpPr/>
      </dsp:nvSpPr>
      <dsp:spPr>
        <a:xfrm>
          <a:off x="6662148" y="1144267"/>
          <a:ext cx="729835" cy="729835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1A85854-10B5-41FB-B38B-264CF8443562}">
      <dsp:nvSpPr>
        <dsp:cNvPr id="0" name=""/>
        <dsp:cNvSpPr/>
      </dsp:nvSpPr>
      <dsp:spPr>
        <a:xfrm>
          <a:off x="5984443" y="2541381"/>
          <a:ext cx="2085244" cy="7782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600" b="1" kern="1200" dirty="0"/>
            <a:t>- </a:t>
          </a:r>
          <a:r>
            <a:rPr lang="en-US" sz="1600" b="1" kern="1200" dirty="0" err="1"/>
            <a:t>Uluslararası</a:t>
          </a:r>
          <a:r>
            <a:rPr lang="en-US" sz="1600" b="1" kern="1200" dirty="0"/>
            <a:t> </a:t>
          </a:r>
          <a:r>
            <a:rPr lang="en-US" sz="1600" b="1" kern="1200" dirty="0" err="1"/>
            <a:t>Tanınırlık</a:t>
          </a:r>
          <a:r>
            <a:rPr lang="en-US" sz="1600" b="1" kern="1200" dirty="0"/>
            <a:t>: </a:t>
          </a:r>
          <a:endParaRPr lang="tr-TR" sz="1600" b="1" kern="1200" dirty="0"/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600" b="1" kern="1200" dirty="0"/>
            <a:t>D</a:t>
          </a:r>
          <a:r>
            <a:rPr lang="tr-TR" sz="1600" b="1" kern="1200" dirty="0"/>
            <a:t>İ</a:t>
          </a:r>
          <a:r>
            <a:rPr lang="en-US" sz="1600" b="1" kern="1200" dirty="0" err="1"/>
            <a:t>ploma</a:t>
          </a:r>
          <a:r>
            <a:rPr lang="en-US" sz="1600" b="1" kern="1200" dirty="0"/>
            <a:t> </a:t>
          </a:r>
          <a:r>
            <a:rPr lang="en-US" sz="1600" b="1" kern="1200" dirty="0" err="1"/>
            <a:t>geçerl</a:t>
          </a:r>
          <a:r>
            <a:rPr lang="tr-TR" sz="1600" b="1" kern="1200" dirty="0"/>
            <a:t>İ</a:t>
          </a:r>
          <a:r>
            <a:rPr lang="en-US" sz="1600" b="1" kern="1200" dirty="0"/>
            <a:t>l</a:t>
          </a:r>
          <a:r>
            <a:rPr lang="tr-TR" sz="1600" b="1" kern="1200" dirty="0"/>
            <a:t>İ</a:t>
          </a:r>
          <a:r>
            <a:rPr lang="en-US" sz="1600" b="1" kern="1200" dirty="0"/>
            <a:t>ğ</a:t>
          </a:r>
          <a:r>
            <a:rPr lang="tr-TR" sz="1600" b="1" kern="1200" dirty="0"/>
            <a:t>İ</a:t>
          </a:r>
          <a:r>
            <a:rPr lang="en-US" sz="1600" b="1" kern="1200" dirty="0"/>
            <a:t>.</a:t>
          </a:r>
        </a:p>
      </dsp:txBody>
      <dsp:txXfrm>
        <a:off x="5984443" y="2541381"/>
        <a:ext cx="2085244" cy="778237"/>
      </dsp:txXfrm>
    </dsp:sp>
    <dsp:sp modelId="{5FB14C08-AF57-49DB-96D5-298F2BA494B0}">
      <dsp:nvSpPr>
        <dsp:cNvPr id="0" name=""/>
        <dsp:cNvSpPr/>
      </dsp:nvSpPr>
      <dsp:spPr>
        <a:xfrm>
          <a:off x="8841228" y="873186"/>
          <a:ext cx="1271999" cy="1271999"/>
        </a:xfrm>
        <a:prstGeom prst="round2DiagRect">
          <a:avLst>
            <a:gd name="adj1" fmla="val 29727"/>
            <a:gd name="adj2" fmla="val 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0F1F6C5-FB69-459F-82A8-3C813302698E}">
      <dsp:nvSpPr>
        <dsp:cNvPr id="0" name=""/>
        <dsp:cNvSpPr/>
      </dsp:nvSpPr>
      <dsp:spPr>
        <a:xfrm>
          <a:off x="9112310" y="1144267"/>
          <a:ext cx="729835" cy="729835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0874E23-7F15-4CDD-B3A4-CB5E3B6EA953}">
      <dsp:nvSpPr>
        <dsp:cNvPr id="0" name=""/>
        <dsp:cNvSpPr/>
      </dsp:nvSpPr>
      <dsp:spPr>
        <a:xfrm>
          <a:off x="8434606" y="2541381"/>
          <a:ext cx="2085244" cy="7782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600" b="1" kern="1200" dirty="0"/>
            <a:t>- </a:t>
          </a:r>
          <a:r>
            <a:rPr lang="en-US" sz="1600" b="1" kern="1200" dirty="0" err="1"/>
            <a:t>Öğrenc</a:t>
          </a:r>
          <a:r>
            <a:rPr lang="tr-TR" sz="1600" b="1" kern="1200" dirty="0"/>
            <a:t>İ</a:t>
          </a:r>
          <a:r>
            <a:rPr lang="en-US" sz="1600" b="1" kern="1200" dirty="0"/>
            <a:t> </a:t>
          </a:r>
          <a:r>
            <a:rPr lang="en-US" sz="1600" b="1" kern="1200" dirty="0" err="1"/>
            <a:t>Merkezl</a:t>
          </a:r>
          <a:r>
            <a:rPr lang="tr-TR" sz="1600" b="1" kern="1200" dirty="0"/>
            <a:t>İ</a:t>
          </a:r>
          <a:r>
            <a:rPr lang="en-US" sz="1600" b="1" kern="1200" dirty="0"/>
            <a:t> </a:t>
          </a:r>
          <a:r>
            <a:rPr lang="en-US" sz="1600" b="1" kern="1200" dirty="0" err="1"/>
            <a:t>Eğ</a:t>
          </a:r>
          <a:r>
            <a:rPr lang="tr-TR" sz="1600" b="1" kern="1200" dirty="0"/>
            <a:t>İ</a:t>
          </a:r>
          <a:r>
            <a:rPr lang="en-US" sz="1600" b="1" kern="1200" dirty="0"/>
            <a:t>t</a:t>
          </a:r>
          <a:r>
            <a:rPr lang="tr-TR" sz="1600" b="1" kern="1200" dirty="0"/>
            <a:t>İ</a:t>
          </a:r>
          <a:r>
            <a:rPr lang="en-US" sz="1600" b="1" kern="1200" dirty="0"/>
            <a:t>m: </a:t>
          </a:r>
          <a:endParaRPr lang="tr-TR" sz="1600" b="1" kern="1200" dirty="0"/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600" b="1" kern="1200" dirty="0"/>
            <a:t>Akt</a:t>
          </a:r>
          <a:r>
            <a:rPr lang="tr-TR" sz="1600" b="1" kern="1200" dirty="0"/>
            <a:t>İ</a:t>
          </a:r>
          <a:r>
            <a:rPr lang="en-US" sz="1600" b="1" kern="1200" dirty="0"/>
            <a:t>f ger</a:t>
          </a:r>
          <a:r>
            <a:rPr lang="tr-TR" sz="1600" b="1" kern="1200" dirty="0"/>
            <a:t>İ</a:t>
          </a:r>
          <a:r>
            <a:rPr lang="en-US" sz="1600" b="1" kern="1200" dirty="0"/>
            <a:t> b</a:t>
          </a:r>
          <a:r>
            <a:rPr lang="tr-TR" sz="1600" b="1" kern="1200" dirty="0"/>
            <a:t>İ</a:t>
          </a:r>
          <a:r>
            <a:rPr lang="en-US" sz="1600" b="1" kern="1200" dirty="0" err="1"/>
            <a:t>ld</a:t>
          </a:r>
          <a:r>
            <a:rPr lang="tr-TR" sz="1600" b="1" kern="1200" dirty="0"/>
            <a:t>İ</a:t>
          </a:r>
          <a:r>
            <a:rPr lang="en-US" sz="1600" b="1" kern="1200" dirty="0"/>
            <a:t>r</a:t>
          </a:r>
          <a:r>
            <a:rPr lang="tr-TR" sz="1600" b="1" kern="1200" dirty="0"/>
            <a:t>İ</a:t>
          </a:r>
          <a:r>
            <a:rPr lang="en-US" sz="1600" b="1" kern="1200" dirty="0"/>
            <a:t>m </a:t>
          </a:r>
          <a:r>
            <a:rPr lang="en-US" sz="1600" b="1" kern="1200" dirty="0" err="1"/>
            <a:t>mekan</a:t>
          </a:r>
          <a:r>
            <a:rPr lang="tr-TR" sz="1600" b="1" kern="1200" dirty="0"/>
            <a:t>İ</a:t>
          </a:r>
          <a:r>
            <a:rPr lang="en-US" sz="1600" b="1" kern="1200" dirty="0" err="1"/>
            <a:t>zmaları</a:t>
          </a:r>
          <a:r>
            <a:rPr lang="en-US" sz="1600" b="1" kern="1200" dirty="0"/>
            <a:t>.</a:t>
          </a:r>
        </a:p>
      </dsp:txBody>
      <dsp:txXfrm>
        <a:off x="8434606" y="2541381"/>
        <a:ext cx="2085244" cy="77823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2/layout/IconCircleList">
  <dgm:title val="Icon Circle List"/>
  <dgm:desc val="Use to show non-sequential or grouped chunks of information accompanied by related visuals. Circular shapes can hold an icon or small picture and corresponding text box shows Level 1 text. Works best for icons or small pictures with medium-length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alg type="sp"/>
    <dgm:shape xmlns:r="http://schemas.openxmlformats.org/officeDocument/2006/relationships" r:blip="">
      <dgm:adjLst/>
    </dgm:shape>
    <dgm:presOf/>
    <dgm:choose name="Name0">
      <dgm:if name="Name1" axis="ch" ptType="node" func="cnt" op="lte" val="3">
        <dgm:constrLst>
          <dgm:constr type="w" for="ch" forName="container" refType="w"/>
          <dgm:constr type="h" for="ch" forName="container" refType="h" fact="0.4"/>
        </dgm:constrLst>
      </dgm:if>
      <dgm:else name="Name2">
        <dgm:constrLst>
          <dgm:constr type="w" for="ch" forName="container" refType="w"/>
          <dgm:constr type="h" for="ch" forName="container" refType="h"/>
        </dgm:constrLst>
      </dgm:else>
    </dgm:choose>
    <dgm:ruleLst>
      <dgm:rule type="h" for="ch" forName="container" val="INF" fact="NaN" max="NaN"/>
    </dgm:ruleLst>
    <dgm:layoutNode name="container">
      <dgm:varLst>
        <dgm:dir/>
        <dgm:resizeHandles val="exact"/>
      </dgm:varLst>
      <dgm:choose name="Name3">
        <dgm:if name="Name4" axis="self" func="var" arg="dir" op="equ" val="norm">
          <dgm:alg type="snake">
            <dgm:param type="grDir" val="tL"/>
            <dgm:param type="flowDir" val="row"/>
            <dgm:param type="contDir" val="sameDir"/>
          </dgm:alg>
        </dgm:if>
        <dgm:else name="Name5">
          <dgm:alg type="snake">
            <dgm:param type="grDir" val="tR"/>
            <dgm:param type="flowDir" val="row"/>
            <dgm:param type="contDir" val="sameDi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w" fact="0.28"/>
        <dgm:constr type="w" for="ch" forName="sibTrans" refType="w" refFor="ch" refForName="compNode" fact="0.115"/>
        <dgm:constr type="sp" refType="h" op="equ" fact="0.17"/>
        <dgm:constr type="primFontSz" for="des" ptType="node" op="equ" val="24"/>
        <dgm:constr type="h" for="des" forName="compNode" op="equ"/>
        <dgm:constr type="h" for="des" forName="iconBgRect" op="equ"/>
      </dgm:constrLst>
      <dgm:ruleLst>
        <dgm:rule type="w" for="ch" forName="compNode" val="60" fact="NaN" max="NaN"/>
      </dgm:ruleLst>
      <dgm:forEach name="Name6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 axis="self"/>
          <dgm:constrLst>
            <dgm:constr type="w" for="ch" forName="iconBgRect" refType="w" fact="0.28"/>
            <dgm:constr type="h" for="ch" forName="iconBgRect" refType="w" refFor="ch" refForName="iconBgRect"/>
            <dgm:constr type="t" for="ch" forName="iconBgRect"/>
            <dgm:constr type="l" for="ch" forName="iconBgRect"/>
            <dgm:constr type="w" for="ch" forName="iconRect" refType="w" refFor="ch" refForName="iconBgRect" fact="0.58"/>
            <dgm:constr type="h" for="ch" forName="iconRect" refType="w" refFor="ch" refForName="iconRect"/>
            <dgm:constr type="ctrX" for="ch" forName="iconRect" refType="ctrX" refFor="ch" refForName="iconBgRect"/>
            <dgm:constr type="ctrY" for="ch" forName="iconRect" refType="ctrY" refFor="ch" refForName="iconBgRect"/>
            <dgm:constr type="w" for="ch" forName="spaceRect" refType="w" fact="0.06"/>
            <dgm:constr type="h" for="ch" forName="spaceRect" refType="h" refFor="ch" refForName="iconBgRect"/>
            <dgm:constr type="t" for="ch" forName="spaceRect" refType="t" refFor="ch" refForName="iconBgRect"/>
            <dgm:constr type="l" for="ch" forName="spaceRect" refType="r" refFor="ch" refForName="iconBgRect"/>
            <dgm:constr type="h" for="ch" forName="textRect" refType="h" refFor="ch" refForName="iconBgRect"/>
            <dgm:constr type="t" for="ch" forName="textRect" refType="t" refFor="ch" refForName="iconBgRect"/>
            <dgm:constr type="l" for="ch" forName="textRect" refType="r" refFor="ch" refForName="spaceRect"/>
          </dgm:constrLst>
          <dgm:ruleLst/>
          <dgm:layoutNode name="iconBgRect" styleLbl="bgShp">
            <dgm:alg type="sp"/>
            <dgm:shape xmlns:r="http://schemas.openxmlformats.org/officeDocument/2006/relationships" type="ellipse" r:blip="">
              <dgm:adjLst/>
            </dgm:shape>
            <dgm:presOf/>
            <dgm:constrLst/>
            <dgm:ruleLst/>
          </dgm:layoutNode>
          <dgm:layoutNode name="iconRect" styleLbl="node1">
            <dgm:alg type="sp"/>
            <dgm:shape xmlns:r="http://schemas.openxmlformats.org/officeDocument/2006/relationships" type="rect" r:blip="" blipPhldr="1">
              <dgm:adjLst/>
            </dgm:shape>
            <dgm:presOf/>
            <dgm:constrLst/>
            <dgm:ruleLst/>
          </dgm:layoutNode>
          <dgm:layoutNode name="spaceRect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textRect" styleLbl="revTx">
            <dgm:varLst>
              <dgm:chMax val="1"/>
              <dgm:chPref val="1"/>
            </dgm:varLst>
            <dgm:choose name="Name7">
              <dgm:if name="Name8" func="var" arg="dir" op="equ" val="norm">
                <dgm:alg type="tx">
                  <dgm:param type="txAnchorVert" val="mid"/>
                  <dgm:param type="parTxLTRAlign" val="l"/>
                  <dgm:param type="shpTxLTRAlignCh" val="l"/>
                  <dgm:param type="parTxRTLAlign" val="l"/>
                  <dgm:param type="shpTxRTLAlignCh" val="l"/>
                </dgm:alg>
              </dgm:if>
              <dgm:else name="Name9">
                <dgm:alg type="tx">
                  <dgm:param type="txAnchorVert" val="mid"/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self" ptType="node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11" fact="NaN" max="NaN"/>
            </dgm:ruleLst>
          </dgm:layoutNode>
        </dgm:layoutNode>
        <dgm:forEach name="Name10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8/5/layout/IconLeafLabelList">
  <dgm:title val="Icon Leaf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round2DiagRect" r:blip="">
            <dgm:adjLst/>
            <dgm:extLst>
              <a:ext uri="{B698B0E9-8C71-41B9-8309-B3DCBF30829C}">
                <dgm1612:spPr xmlns:dgm1612="http://schemas.microsoft.com/office/drawing/2016/12/diagram">
                  <a:prstGeom prst="round2DiagRect">
                    <a:avLst>
                      <a:gd name="adj1" fmla="val 29727"/>
                      <a:gd name="adj2" fmla="val 0"/>
                    </a:avLst>
                  </a:prstGeom>
                </dgm1612:spPr>
              </a:ext>
            </dgm:ext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4/29/2025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3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3.pn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7" Type="http://schemas.openxmlformats.org/officeDocument/2006/relationships/image" Target="../media/image3.png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3363022-C969-41E9-8EB2-E4C94908C1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1695" cy="685202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D1AD6B3-BE88-4CEB-BA17-790657CC47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501028" y="2869952"/>
            <a:ext cx="5491091" cy="2032496"/>
          </a:xfrm>
        </p:spPr>
        <p:txBody>
          <a:bodyPr anchor="t">
            <a:normAutofit/>
          </a:bodyPr>
          <a:lstStyle/>
          <a:p>
            <a:pPr>
              <a:lnSpc>
                <a:spcPct val="90000"/>
              </a:lnSpc>
            </a:pPr>
            <a:r>
              <a:rPr lang="tr-TR" sz="4000" dirty="0">
                <a:solidFill>
                  <a:srgbClr val="FF0000"/>
                </a:solidFill>
              </a:rPr>
              <a:t>Akreditasyon </a:t>
            </a:r>
            <a:br>
              <a:rPr lang="tr-TR" sz="4000" dirty="0">
                <a:solidFill>
                  <a:srgbClr val="FF0000"/>
                </a:solidFill>
              </a:rPr>
            </a:br>
            <a:r>
              <a:rPr lang="tr-TR" sz="4000" dirty="0">
                <a:solidFill>
                  <a:srgbClr val="FF0000"/>
                </a:solidFill>
              </a:rPr>
              <a:t>ve </a:t>
            </a:r>
            <a:br>
              <a:rPr lang="tr-TR" sz="4000" dirty="0">
                <a:solidFill>
                  <a:srgbClr val="FF0000"/>
                </a:solidFill>
              </a:rPr>
            </a:br>
            <a:r>
              <a:rPr lang="tr-TR" sz="4000" dirty="0">
                <a:solidFill>
                  <a:srgbClr val="FF0000"/>
                </a:solidFill>
              </a:rPr>
              <a:t>Öğrencinin Rolü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92592" y="786614"/>
            <a:ext cx="4805691" cy="1069907"/>
          </a:xfrm>
        </p:spPr>
        <p:txBody>
          <a:bodyPr anchor="b">
            <a:noAutofit/>
          </a:bodyPr>
          <a:lstStyle/>
          <a:p>
            <a:pPr>
              <a:lnSpc>
                <a:spcPct val="90000"/>
              </a:lnSpc>
            </a:pPr>
            <a:r>
              <a:rPr lang="tr-TR" b="1" dirty="0">
                <a:solidFill>
                  <a:srgbClr val="A13B39"/>
                </a:solidFill>
              </a:rPr>
              <a:t>TRABZON ÜNİVERSİTESİ</a:t>
            </a:r>
          </a:p>
          <a:p>
            <a:pPr>
              <a:lnSpc>
                <a:spcPct val="90000"/>
              </a:lnSpc>
            </a:pPr>
            <a:r>
              <a:rPr lang="tr-TR" b="1" dirty="0">
                <a:solidFill>
                  <a:srgbClr val="A13B39"/>
                </a:solidFill>
              </a:rPr>
              <a:t>Tonya Meslek Yüksekokulu</a:t>
            </a:r>
          </a:p>
        </p:txBody>
      </p:sp>
      <p:pic>
        <p:nvPicPr>
          <p:cNvPr id="7" name="Graphic 6" descr="Onay işareti">
            <a:extLst>
              <a:ext uri="{FF2B5EF4-FFF2-40B4-BE49-F238E27FC236}">
                <a16:creationId xmlns:a16="http://schemas.microsoft.com/office/drawing/2014/main" id="{051F39A6-3376-403B-25D3-AB3F7332DDA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40470" y="1815320"/>
            <a:ext cx="4141760" cy="4141760"/>
          </a:xfrm>
          <a:custGeom>
            <a:avLst/>
            <a:gdLst/>
            <a:ahLst/>
            <a:cxnLst/>
            <a:rect l="l" t="t" r="r" b="b"/>
            <a:pathLst>
              <a:path w="4141760" h="4377846">
                <a:moveTo>
                  <a:pt x="0" y="0"/>
                </a:moveTo>
                <a:lnTo>
                  <a:pt x="4141760" y="0"/>
                </a:lnTo>
                <a:lnTo>
                  <a:pt x="4141760" y="4377846"/>
                </a:lnTo>
                <a:lnTo>
                  <a:pt x="0" y="4377846"/>
                </a:lnTo>
                <a:close/>
              </a:path>
            </a:pathLst>
          </a:custGeom>
        </p:spPr>
      </p:pic>
      <p:grpSp>
        <p:nvGrpSpPr>
          <p:cNvPr id="14" name="Group 13">
            <a:extLst>
              <a:ext uri="{FF2B5EF4-FFF2-40B4-BE49-F238E27FC236}">
                <a16:creationId xmlns:a16="http://schemas.microsoft.com/office/drawing/2014/main" id="{89D1390B-7E13-4B4F-9CB2-391063412E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253" y="-5977"/>
            <a:ext cx="6238675" cy="6863979"/>
            <a:chOff x="305" y="-5977"/>
            <a:chExt cx="6238675" cy="6863979"/>
          </a:xfrm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9E720206-AA49-4786-A932-A2650DE0918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305" y="34854"/>
              <a:ext cx="6028697" cy="6817170"/>
            </a:xfrm>
            <a:custGeom>
              <a:avLst/>
              <a:gdLst>
                <a:gd name="connsiteX0" fmla="*/ 6028697 w 6028697"/>
                <a:gd name="connsiteY0" fmla="*/ 6155323 h 6817170"/>
                <a:gd name="connsiteX1" fmla="*/ 6028697 w 6028697"/>
                <a:gd name="connsiteY1" fmla="*/ 6817170 h 6817170"/>
                <a:gd name="connsiteX2" fmla="*/ 5157862 w 6028697"/>
                <a:gd name="connsiteY2" fmla="*/ 6817170 h 6817170"/>
                <a:gd name="connsiteX3" fmla="*/ 5347156 w 6028697"/>
                <a:gd name="connsiteY3" fmla="*/ 6687553 h 6817170"/>
                <a:gd name="connsiteX4" fmla="*/ 5487470 w 6028697"/>
                <a:gd name="connsiteY4" fmla="*/ 6581714 h 6817170"/>
                <a:gd name="connsiteX5" fmla="*/ 5627642 w 6028697"/>
                <a:gd name="connsiteY5" fmla="*/ 6472328 h 6817170"/>
                <a:gd name="connsiteX6" fmla="*/ 5911392 w 6028697"/>
                <a:gd name="connsiteY6" fmla="*/ 6245328 h 6817170"/>
                <a:gd name="connsiteX7" fmla="*/ 4481066 w 6028697"/>
                <a:gd name="connsiteY7" fmla="*/ 478 h 6817170"/>
                <a:gd name="connsiteX8" fmla="*/ 4672258 w 6028697"/>
                <a:gd name="connsiteY8" fmla="*/ 7519 h 6817170"/>
                <a:gd name="connsiteX9" fmla="*/ 5429869 w 6028697"/>
                <a:gd name="connsiteY9" fmla="*/ 125134 h 6817170"/>
                <a:gd name="connsiteX10" fmla="*/ 5976319 w 6028697"/>
                <a:gd name="connsiteY10" fmla="*/ 314893 h 6817170"/>
                <a:gd name="connsiteX11" fmla="*/ 6028697 w 6028697"/>
                <a:gd name="connsiteY11" fmla="*/ 339901 h 6817170"/>
                <a:gd name="connsiteX12" fmla="*/ 6028697 w 6028697"/>
                <a:gd name="connsiteY12" fmla="*/ 732458 h 6817170"/>
                <a:gd name="connsiteX13" fmla="*/ 5990985 w 6028697"/>
                <a:gd name="connsiteY13" fmla="*/ 712211 h 6817170"/>
                <a:gd name="connsiteX14" fmla="*/ 5341339 w 6028697"/>
                <a:gd name="connsiteY14" fmla="*/ 475281 h 6817170"/>
                <a:gd name="connsiteX15" fmla="*/ 4651969 w 6028697"/>
                <a:gd name="connsiteY15" fmla="*/ 377104 h 6817170"/>
                <a:gd name="connsiteX16" fmla="*/ 3953093 w 6028697"/>
                <a:gd name="connsiteY16" fmla="*/ 402498 h 6817170"/>
                <a:gd name="connsiteX17" fmla="*/ 3267413 w 6028697"/>
                <a:gd name="connsiteY17" fmla="*/ 546643 h 6817170"/>
                <a:gd name="connsiteX18" fmla="*/ 1439498 w 6028697"/>
                <a:gd name="connsiteY18" fmla="*/ 1568141 h 6817170"/>
                <a:gd name="connsiteX19" fmla="*/ 960671 w 6028697"/>
                <a:gd name="connsiteY19" fmla="*/ 2082013 h 6817170"/>
                <a:gd name="connsiteX20" fmla="*/ 581866 w 6028697"/>
                <a:gd name="connsiteY20" fmla="*/ 2672638 h 6817170"/>
                <a:gd name="connsiteX21" fmla="*/ 324789 w 6028697"/>
                <a:gd name="connsiteY21" fmla="*/ 3325262 h 6817170"/>
                <a:gd name="connsiteX22" fmla="*/ 231151 w 6028697"/>
                <a:gd name="connsiteY22" fmla="*/ 4022292 h 6817170"/>
                <a:gd name="connsiteX23" fmla="*/ 270592 w 6028697"/>
                <a:gd name="connsiteY23" fmla="*/ 4362792 h 6817170"/>
                <a:gd name="connsiteX24" fmla="*/ 387213 w 6028697"/>
                <a:gd name="connsiteY24" fmla="*/ 4681585 h 6817170"/>
                <a:gd name="connsiteX25" fmla="*/ 468507 w 6028697"/>
                <a:gd name="connsiteY25" fmla="*/ 4831546 h 6817170"/>
                <a:gd name="connsiteX26" fmla="*/ 561862 w 6028697"/>
                <a:gd name="connsiteY26" fmla="*/ 4976826 h 6817170"/>
                <a:gd name="connsiteX27" fmla="*/ 777511 w 6028697"/>
                <a:gd name="connsiteY27" fmla="*/ 5257597 h 6817170"/>
                <a:gd name="connsiteX28" fmla="*/ 1010895 w 6028697"/>
                <a:gd name="connsiteY28" fmla="*/ 5540494 h 6817170"/>
                <a:gd name="connsiteX29" fmla="*/ 1126948 w 6028697"/>
                <a:gd name="connsiteY29" fmla="*/ 5688186 h 6817170"/>
                <a:gd name="connsiteX30" fmla="*/ 1182706 w 6028697"/>
                <a:gd name="connsiteY30" fmla="*/ 5760543 h 6817170"/>
                <a:gd name="connsiteX31" fmla="*/ 1237327 w 6028697"/>
                <a:gd name="connsiteY31" fmla="*/ 5830060 h 6817170"/>
                <a:gd name="connsiteX32" fmla="*/ 1706649 w 6028697"/>
                <a:gd name="connsiteY32" fmla="*/ 6342797 h 6817170"/>
                <a:gd name="connsiteX33" fmla="*/ 1956207 w 6028697"/>
                <a:gd name="connsiteY33" fmla="*/ 6573484 h 6817170"/>
                <a:gd name="connsiteX34" fmla="*/ 2217681 w 6028697"/>
                <a:gd name="connsiteY34" fmla="*/ 6786297 h 6817170"/>
                <a:gd name="connsiteX35" fmla="*/ 2260820 w 6028697"/>
                <a:gd name="connsiteY35" fmla="*/ 6817170 h 6817170"/>
                <a:gd name="connsiteX36" fmla="*/ 1429497 w 6028697"/>
                <a:gd name="connsiteY36" fmla="*/ 6817170 h 6817170"/>
                <a:gd name="connsiteX37" fmla="*/ 1327275 w 6028697"/>
                <a:gd name="connsiteY37" fmla="*/ 6713800 h 6817170"/>
                <a:gd name="connsiteX38" fmla="*/ 1080556 w 6028697"/>
                <a:gd name="connsiteY38" fmla="*/ 6414443 h 6817170"/>
                <a:gd name="connsiteX39" fmla="*/ 865189 w 6028697"/>
                <a:gd name="connsiteY39" fmla="*/ 6097496 h 6817170"/>
                <a:gd name="connsiteX40" fmla="*/ 814823 w 6028697"/>
                <a:gd name="connsiteY40" fmla="*/ 6016911 h 6817170"/>
                <a:gd name="connsiteX41" fmla="*/ 766729 w 6028697"/>
                <a:gd name="connsiteY41" fmla="*/ 5938453 h 6817170"/>
                <a:gd name="connsiteX42" fmla="*/ 671672 w 6028697"/>
                <a:gd name="connsiteY42" fmla="*/ 5786648 h 6817170"/>
                <a:gd name="connsiteX43" fmla="*/ 474608 w 6028697"/>
                <a:gd name="connsiteY43" fmla="*/ 5474664 h 6817170"/>
                <a:gd name="connsiteX44" fmla="*/ 282652 w 6028697"/>
                <a:gd name="connsiteY44" fmla="*/ 5146508 h 6817170"/>
                <a:gd name="connsiteX45" fmla="*/ 196108 w 6028697"/>
                <a:gd name="connsiteY45" fmla="*/ 4972712 h 6817170"/>
                <a:gd name="connsiteX46" fmla="*/ 122474 w 6028697"/>
                <a:gd name="connsiteY46" fmla="*/ 4791821 h 6817170"/>
                <a:gd name="connsiteX47" fmla="*/ 65724 w 6028697"/>
                <a:gd name="connsiteY47" fmla="*/ 4603129 h 6817170"/>
                <a:gd name="connsiteX48" fmla="*/ 44727 w 6028697"/>
                <a:gd name="connsiteY48" fmla="*/ 4506937 h 6817170"/>
                <a:gd name="connsiteX49" fmla="*/ 35505 w 6028697"/>
                <a:gd name="connsiteY49" fmla="*/ 4458699 h 6817170"/>
                <a:gd name="connsiteX50" fmla="*/ 27845 w 6028697"/>
                <a:gd name="connsiteY50" fmla="*/ 4410320 h 6817170"/>
                <a:gd name="connsiteX51" fmla="*/ 37 w 6028697"/>
                <a:gd name="connsiteY51" fmla="*/ 4022292 h 6817170"/>
                <a:gd name="connsiteX52" fmla="*/ 78777 w 6028697"/>
                <a:gd name="connsiteY52" fmla="*/ 3267236 h 6817170"/>
                <a:gd name="connsiteX53" fmla="*/ 315424 w 6028697"/>
                <a:gd name="connsiteY53" fmla="*/ 2543673 h 6817170"/>
                <a:gd name="connsiteX54" fmla="*/ 1202710 w 6028697"/>
                <a:gd name="connsiteY54" fmla="*/ 1314895 h 6817170"/>
                <a:gd name="connsiteX55" fmla="*/ 1791065 w 6028697"/>
                <a:gd name="connsiteY55" fmla="*/ 833514 h 6817170"/>
                <a:gd name="connsiteX56" fmla="*/ 3908404 w 6028697"/>
                <a:gd name="connsiteY56" fmla="*/ 29794 h 6817170"/>
                <a:gd name="connsiteX57" fmla="*/ 4481066 w 6028697"/>
                <a:gd name="connsiteY57" fmla="*/ 478 h 68171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</a:cxnLst>
              <a:rect l="l" t="t" r="r" b="b"/>
              <a:pathLst>
                <a:path w="6028697" h="6817170">
                  <a:moveTo>
                    <a:pt x="6028697" y="6155323"/>
                  </a:moveTo>
                  <a:lnTo>
                    <a:pt x="6028697" y="6817170"/>
                  </a:lnTo>
                  <a:lnTo>
                    <a:pt x="5157862" y="6817170"/>
                  </a:lnTo>
                  <a:lnTo>
                    <a:pt x="5347156" y="6687553"/>
                  </a:lnTo>
                  <a:cubicBezTo>
                    <a:pt x="5394117" y="6653219"/>
                    <a:pt x="5440793" y="6617608"/>
                    <a:pt x="5487470" y="6581714"/>
                  </a:cubicBezTo>
                  <a:cubicBezTo>
                    <a:pt x="5534147" y="6545820"/>
                    <a:pt x="5580966" y="6509358"/>
                    <a:pt x="5627642" y="6472328"/>
                  </a:cubicBezTo>
                  <a:lnTo>
                    <a:pt x="5911392" y="6245328"/>
                  </a:lnTo>
                  <a:close/>
                  <a:moveTo>
                    <a:pt x="4481066" y="478"/>
                  </a:moveTo>
                  <a:cubicBezTo>
                    <a:pt x="4544817" y="1422"/>
                    <a:pt x="4608563" y="3769"/>
                    <a:pt x="4672258" y="7519"/>
                  </a:cubicBezTo>
                  <a:cubicBezTo>
                    <a:pt x="4927973" y="22364"/>
                    <a:pt x="5181687" y="61751"/>
                    <a:pt x="5429869" y="125134"/>
                  </a:cubicBezTo>
                  <a:cubicBezTo>
                    <a:pt x="5617090" y="173104"/>
                    <a:pt x="5799867" y="236595"/>
                    <a:pt x="5976319" y="314893"/>
                  </a:cubicBezTo>
                  <a:lnTo>
                    <a:pt x="6028697" y="339901"/>
                  </a:lnTo>
                  <a:lnTo>
                    <a:pt x="6028697" y="732458"/>
                  </a:lnTo>
                  <a:lnTo>
                    <a:pt x="5990985" y="712211"/>
                  </a:lnTo>
                  <a:cubicBezTo>
                    <a:pt x="5783917" y="609342"/>
                    <a:pt x="5566013" y="529876"/>
                    <a:pt x="5341339" y="475281"/>
                  </a:cubicBezTo>
                  <a:cubicBezTo>
                    <a:pt x="5115233" y="420503"/>
                    <a:pt x="4884375" y="387624"/>
                    <a:pt x="4651969" y="377104"/>
                  </a:cubicBezTo>
                  <a:cubicBezTo>
                    <a:pt x="4418713" y="365171"/>
                    <a:pt x="4184861" y="373670"/>
                    <a:pt x="3953093" y="402498"/>
                  </a:cubicBezTo>
                  <a:cubicBezTo>
                    <a:pt x="3721001" y="431832"/>
                    <a:pt x="3491675" y="480040"/>
                    <a:pt x="3267413" y="546643"/>
                  </a:cubicBezTo>
                  <a:cubicBezTo>
                    <a:pt x="2591323" y="750761"/>
                    <a:pt x="1967642" y="1099289"/>
                    <a:pt x="1439498" y="1568141"/>
                  </a:cubicBezTo>
                  <a:cubicBezTo>
                    <a:pt x="1265589" y="1725523"/>
                    <a:pt x="1105393" y="1897434"/>
                    <a:pt x="960671" y="2082013"/>
                  </a:cubicBezTo>
                  <a:cubicBezTo>
                    <a:pt x="815775" y="2266294"/>
                    <a:pt x="688923" y="2464081"/>
                    <a:pt x="581866" y="2672638"/>
                  </a:cubicBezTo>
                  <a:cubicBezTo>
                    <a:pt x="473765" y="2880669"/>
                    <a:pt x="387610" y="3099397"/>
                    <a:pt x="324789" y="3325262"/>
                  </a:cubicBezTo>
                  <a:cubicBezTo>
                    <a:pt x="262714" y="3552403"/>
                    <a:pt x="231223" y="3786822"/>
                    <a:pt x="231151" y="4022292"/>
                  </a:cubicBezTo>
                  <a:cubicBezTo>
                    <a:pt x="231413" y="4136912"/>
                    <a:pt x="244645" y="4251136"/>
                    <a:pt x="270592" y="4362792"/>
                  </a:cubicBezTo>
                  <a:cubicBezTo>
                    <a:pt x="297885" y="4472943"/>
                    <a:pt x="336983" y="4579833"/>
                    <a:pt x="387213" y="4681585"/>
                  </a:cubicBezTo>
                  <a:cubicBezTo>
                    <a:pt x="412042" y="4732517"/>
                    <a:pt x="439423" y="4782457"/>
                    <a:pt x="468507" y="4831546"/>
                  </a:cubicBezTo>
                  <a:cubicBezTo>
                    <a:pt x="497591" y="4880636"/>
                    <a:pt x="529230" y="4929015"/>
                    <a:pt x="561862" y="4976826"/>
                  </a:cubicBezTo>
                  <a:cubicBezTo>
                    <a:pt x="627975" y="5072166"/>
                    <a:pt x="701466" y="5164668"/>
                    <a:pt x="777511" y="5257597"/>
                  </a:cubicBezTo>
                  <a:cubicBezTo>
                    <a:pt x="853556" y="5350524"/>
                    <a:pt x="933574" y="5443594"/>
                    <a:pt x="1010895" y="5540494"/>
                  </a:cubicBezTo>
                  <a:cubicBezTo>
                    <a:pt x="1049957" y="5588732"/>
                    <a:pt x="1088642" y="5637963"/>
                    <a:pt x="1126948" y="5688186"/>
                  </a:cubicBezTo>
                  <a:lnTo>
                    <a:pt x="1182706" y="5760543"/>
                  </a:lnTo>
                  <a:cubicBezTo>
                    <a:pt x="1201007" y="5783669"/>
                    <a:pt x="1218458" y="5807503"/>
                    <a:pt x="1237327" y="5830060"/>
                  </a:cubicBezTo>
                  <a:cubicBezTo>
                    <a:pt x="1383714" y="6009916"/>
                    <a:pt x="1540413" y="6181116"/>
                    <a:pt x="1706649" y="6342797"/>
                  </a:cubicBezTo>
                  <a:cubicBezTo>
                    <a:pt x="1788084" y="6422531"/>
                    <a:pt x="1871265" y="6499427"/>
                    <a:pt x="1956207" y="6573484"/>
                  </a:cubicBezTo>
                  <a:cubicBezTo>
                    <a:pt x="2041332" y="6647402"/>
                    <a:pt x="2127733" y="6718907"/>
                    <a:pt x="2217681" y="6786297"/>
                  </a:cubicBezTo>
                  <a:lnTo>
                    <a:pt x="2260820" y="6817170"/>
                  </a:lnTo>
                  <a:lnTo>
                    <a:pt x="1429497" y="6817170"/>
                  </a:lnTo>
                  <a:lnTo>
                    <a:pt x="1327275" y="6713800"/>
                  </a:lnTo>
                  <a:cubicBezTo>
                    <a:pt x="1239186" y="6618984"/>
                    <a:pt x="1156797" y="6519019"/>
                    <a:pt x="1080556" y="6414443"/>
                  </a:cubicBezTo>
                  <a:cubicBezTo>
                    <a:pt x="1004653" y="6310734"/>
                    <a:pt x="932439" y="6205177"/>
                    <a:pt x="865189" y="6097496"/>
                  </a:cubicBezTo>
                  <a:cubicBezTo>
                    <a:pt x="847881" y="6070823"/>
                    <a:pt x="831565" y="6043725"/>
                    <a:pt x="814823" y="6016911"/>
                  </a:cubicBezTo>
                  <a:lnTo>
                    <a:pt x="766729" y="5938453"/>
                  </a:lnTo>
                  <a:cubicBezTo>
                    <a:pt x="735941" y="5887947"/>
                    <a:pt x="703878" y="5837581"/>
                    <a:pt x="671672" y="5786648"/>
                  </a:cubicBezTo>
                  <a:lnTo>
                    <a:pt x="474608" y="5474664"/>
                  </a:lnTo>
                  <a:cubicBezTo>
                    <a:pt x="408778" y="5368968"/>
                    <a:pt x="343516" y="5260008"/>
                    <a:pt x="282652" y="5146508"/>
                  </a:cubicBezTo>
                  <a:cubicBezTo>
                    <a:pt x="252290" y="5089759"/>
                    <a:pt x="223065" y="5032015"/>
                    <a:pt x="196108" y="4972712"/>
                  </a:cubicBezTo>
                  <a:cubicBezTo>
                    <a:pt x="169152" y="4913408"/>
                    <a:pt x="144607" y="4853111"/>
                    <a:pt x="122474" y="4791821"/>
                  </a:cubicBezTo>
                  <a:cubicBezTo>
                    <a:pt x="100342" y="4730532"/>
                    <a:pt x="81757" y="4666830"/>
                    <a:pt x="65724" y="4603129"/>
                  </a:cubicBezTo>
                  <a:cubicBezTo>
                    <a:pt x="58205" y="4571064"/>
                    <a:pt x="50828" y="4539143"/>
                    <a:pt x="44727" y="4506937"/>
                  </a:cubicBezTo>
                  <a:lnTo>
                    <a:pt x="35505" y="4458699"/>
                  </a:lnTo>
                  <a:lnTo>
                    <a:pt x="27845" y="4410320"/>
                  </a:lnTo>
                  <a:cubicBezTo>
                    <a:pt x="8635" y="4281881"/>
                    <a:pt x="-661" y="4152150"/>
                    <a:pt x="37" y="4022292"/>
                  </a:cubicBezTo>
                  <a:cubicBezTo>
                    <a:pt x="712" y="3768592"/>
                    <a:pt x="27094" y="3515615"/>
                    <a:pt x="78777" y="3267236"/>
                  </a:cubicBezTo>
                  <a:cubicBezTo>
                    <a:pt x="130048" y="3017876"/>
                    <a:pt x="209439" y="2775142"/>
                    <a:pt x="315424" y="2543673"/>
                  </a:cubicBezTo>
                  <a:cubicBezTo>
                    <a:pt x="528236" y="2081161"/>
                    <a:pt x="838234" y="1667312"/>
                    <a:pt x="1202710" y="1314895"/>
                  </a:cubicBezTo>
                  <a:cubicBezTo>
                    <a:pt x="1385514" y="1138814"/>
                    <a:pt x="1582282" y="977831"/>
                    <a:pt x="1791065" y="833514"/>
                  </a:cubicBezTo>
                  <a:cubicBezTo>
                    <a:pt x="2420037" y="395614"/>
                    <a:pt x="3147288" y="119557"/>
                    <a:pt x="3908404" y="29794"/>
                  </a:cubicBezTo>
                  <a:cubicBezTo>
                    <a:pt x="4098509" y="7429"/>
                    <a:pt x="4289811" y="-2355"/>
                    <a:pt x="4481066" y="478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C72F6EE6-EDE9-45A5-8F6D-02B9B7CB2C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305" y="1"/>
              <a:ext cx="6165116" cy="6858001"/>
            </a:xfrm>
            <a:custGeom>
              <a:avLst/>
              <a:gdLst>
                <a:gd name="connsiteX0" fmla="*/ 6264586 w 6264586"/>
                <a:gd name="connsiteY0" fmla="*/ 6646464 h 6858001"/>
                <a:gd name="connsiteX1" fmla="*/ 6264586 w 6264586"/>
                <a:gd name="connsiteY1" fmla="*/ 6858001 h 6858001"/>
                <a:gd name="connsiteX2" fmla="*/ 5997170 w 6264586"/>
                <a:gd name="connsiteY2" fmla="*/ 6858001 h 6858001"/>
                <a:gd name="connsiteX3" fmla="*/ 6121512 w 6264586"/>
                <a:gd name="connsiteY3" fmla="*/ 6761029 h 6858001"/>
                <a:gd name="connsiteX4" fmla="*/ 2693206 w 6264586"/>
                <a:gd name="connsiteY4" fmla="*/ 0 h 6858001"/>
                <a:gd name="connsiteX5" fmla="*/ 5872285 w 6264586"/>
                <a:gd name="connsiteY5" fmla="*/ 0 h 6858001"/>
                <a:gd name="connsiteX6" fmla="*/ 6024875 w 6264586"/>
                <a:gd name="connsiteY6" fmla="*/ 68385 h 6858001"/>
                <a:gd name="connsiteX7" fmla="*/ 6206432 w 6264586"/>
                <a:gd name="connsiteY7" fmla="*/ 162336 h 6858001"/>
                <a:gd name="connsiteX8" fmla="*/ 6264586 w 6264586"/>
                <a:gd name="connsiteY8" fmla="*/ 196704 h 6858001"/>
                <a:gd name="connsiteX9" fmla="*/ 6264586 w 6264586"/>
                <a:gd name="connsiteY9" fmla="*/ 537242 h 6858001"/>
                <a:gd name="connsiteX10" fmla="*/ 6230189 w 6264586"/>
                <a:gd name="connsiteY10" fmla="*/ 517260 h 6858001"/>
                <a:gd name="connsiteX11" fmla="*/ 5540536 w 6264586"/>
                <a:gd name="connsiteY11" fmla="*/ 249543 h 6858001"/>
                <a:gd name="connsiteX12" fmla="*/ 5178896 w 6264586"/>
                <a:gd name="connsiteY12" fmla="*/ 178606 h 6858001"/>
                <a:gd name="connsiteX13" fmla="*/ 4814279 w 6264586"/>
                <a:gd name="connsiteY13" fmla="*/ 146683 h 6858001"/>
                <a:gd name="connsiteX14" fmla="*/ 4655095 w 6264586"/>
                <a:gd name="connsiteY14" fmla="*/ 143421 h 6858001"/>
                <a:gd name="connsiteX15" fmla="*/ 4081069 w 6264586"/>
                <a:gd name="connsiteY15" fmla="*/ 185983 h 6858001"/>
                <a:gd name="connsiteX16" fmla="*/ 3720566 w 6264586"/>
                <a:gd name="connsiteY16" fmla="*/ 256921 h 6858001"/>
                <a:gd name="connsiteX17" fmla="*/ 3365879 w 6264586"/>
                <a:gd name="connsiteY17" fmla="*/ 357651 h 6858001"/>
                <a:gd name="connsiteX18" fmla="*/ 3020555 w 6264586"/>
                <a:gd name="connsiteY18" fmla="*/ 486190 h 6858001"/>
                <a:gd name="connsiteX19" fmla="*/ 2685163 w 6264586"/>
                <a:gd name="connsiteY19" fmla="*/ 641542 h 6858001"/>
                <a:gd name="connsiteX20" fmla="*/ 2047720 w 6264586"/>
                <a:gd name="connsiteY20" fmla="*/ 1025030 h 6858001"/>
                <a:gd name="connsiteX21" fmla="*/ 1897333 w 6264586"/>
                <a:gd name="connsiteY21" fmla="*/ 1134983 h 6858001"/>
                <a:gd name="connsiteX22" fmla="*/ 1835758 w 6264586"/>
                <a:gd name="connsiteY22" fmla="*/ 1182227 h 6858001"/>
                <a:gd name="connsiteX23" fmla="*/ 1823273 w 6264586"/>
                <a:gd name="connsiteY23" fmla="*/ 1192016 h 6858001"/>
                <a:gd name="connsiteX24" fmla="*/ 1750918 w 6264586"/>
                <a:gd name="connsiteY24" fmla="*/ 1249760 h 6858001"/>
                <a:gd name="connsiteX25" fmla="*/ 1469297 w 6264586"/>
                <a:gd name="connsiteY25" fmla="*/ 1496906 h 6858001"/>
                <a:gd name="connsiteX26" fmla="*/ 967769 w 6264586"/>
                <a:gd name="connsiteY26" fmla="*/ 2056602 h 6858001"/>
                <a:gd name="connsiteX27" fmla="*/ 754105 w 6264586"/>
                <a:gd name="connsiteY27" fmla="*/ 2368727 h 6858001"/>
                <a:gd name="connsiteX28" fmla="*/ 572364 w 6264586"/>
                <a:gd name="connsiteY28" fmla="*/ 2701140 h 6858001"/>
                <a:gd name="connsiteX29" fmla="*/ 532497 w 6264586"/>
                <a:gd name="connsiteY29" fmla="*/ 2786265 h 6858001"/>
                <a:gd name="connsiteX30" fmla="*/ 512918 w 6264586"/>
                <a:gd name="connsiteY30" fmla="*/ 2828827 h 6858001"/>
                <a:gd name="connsiteX31" fmla="*/ 494475 w 6264586"/>
                <a:gd name="connsiteY31" fmla="*/ 2872240 h 6858001"/>
                <a:gd name="connsiteX32" fmla="*/ 491637 w 6264586"/>
                <a:gd name="connsiteY32" fmla="*/ 2878908 h 6858001"/>
                <a:gd name="connsiteX33" fmla="*/ 459290 w 6264586"/>
                <a:gd name="connsiteY33" fmla="*/ 2959635 h 6858001"/>
                <a:gd name="connsiteX34" fmla="*/ 446805 w 6264586"/>
                <a:gd name="connsiteY34" fmla="*/ 2992408 h 6858001"/>
                <a:gd name="connsiteX35" fmla="*/ 426090 w 6264586"/>
                <a:gd name="connsiteY35" fmla="*/ 3049158 h 6858001"/>
                <a:gd name="connsiteX36" fmla="*/ 426090 w 6264586"/>
                <a:gd name="connsiteY36" fmla="*/ 3049867 h 6858001"/>
                <a:gd name="connsiteX37" fmla="*/ 318124 w 6264586"/>
                <a:gd name="connsiteY37" fmla="*/ 3414202 h 6858001"/>
                <a:gd name="connsiteX38" fmla="*/ 230729 w 6264586"/>
                <a:gd name="connsiteY38" fmla="*/ 4169260 h 6858001"/>
                <a:gd name="connsiteX39" fmla="*/ 268893 w 6264586"/>
                <a:gd name="connsiteY39" fmla="*/ 4544236 h 6858001"/>
                <a:gd name="connsiteX40" fmla="*/ 379840 w 6264586"/>
                <a:gd name="connsiteY40" fmla="*/ 4900056 h 6858001"/>
                <a:gd name="connsiteX41" fmla="*/ 406512 w 6264586"/>
                <a:gd name="connsiteY41" fmla="*/ 4960211 h 6858001"/>
                <a:gd name="connsiteX42" fmla="*/ 417862 w 6264586"/>
                <a:gd name="connsiteY42" fmla="*/ 4984613 h 6858001"/>
                <a:gd name="connsiteX43" fmla="*/ 428077 w 6264586"/>
                <a:gd name="connsiteY43" fmla="*/ 5005043 h 6858001"/>
                <a:gd name="connsiteX44" fmla="*/ 460140 w 6264586"/>
                <a:gd name="connsiteY44" fmla="*/ 5067327 h 6858001"/>
                <a:gd name="connsiteX45" fmla="*/ 555197 w 6264586"/>
                <a:gd name="connsiteY45" fmla="*/ 5229773 h 6858001"/>
                <a:gd name="connsiteX46" fmla="*/ 660611 w 6264586"/>
                <a:gd name="connsiteY46" fmla="*/ 5387396 h 6858001"/>
                <a:gd name="connsiteX47" fmla="*/ 774110 w 6264586"/>
                <a:gd name="connsiteY47" fmla="*/ 5542182 h 6858001"/>
                <a:gd name="connsiteX48" fmla="*/ 917829 w 6264586"/>
                <a:gd name="connsiteY48" fmla="*/ 5727896 h 6858001"/>
                <a:gd name="connsiteX49" fmla="*/ 1012885 w 6264586"/>
                <a:gd name="connsiteY49" fmla="*/ 5849767 h 6858001"/>
                <a:gd name="connsiteX50" fmla="*/ 1133053 w 6264586"/>
                <a:gd name="connsiteY50" fmla="*/ 6006822 h 6858001"/>
                <a:gd name="connsiteX51" fmla="*/ 1194343 w 6264586"/>
                <a:gd name="connsiteY51" fmla="*/ 6090245 h 6858001"/>
                <a:gd name="connsiteX52" fmla="*/ 1249390 w 6264586"/>
                <a:gd name="connsiteY52" fmla="*/ 6165155 h 6858001"/>
                <a:gd name="connsiteX53" fmla="*/ 1345724 w 6264586"/>
                <a:gd name="connsiteY53" fmla="*/ 6292132 h 6858001"/>
                <a:gd name="connsiteX54" fmla="*/ 1364310 w 6264586"/>
                <a:gd name="connsiteY54" fmla="*/ 6316251 h 6858001"/>
                <a:gd name="connsiteX55" fmla="*/ 1373673 w 6264586"/>
                <a:gd name="connsiteY55" fmla="*/ 6327885 h 6858001"/>
                <a:gd name="connsiteX56" fmla="*/ 1484619 w 6264586"/>
                <a:gd name="connsiteY56" fmla="*/ 6462240 h 6858001"/>
                <a:gd name="connsiteX57" fmla="*/ 1739000 w 6264586"/>
                <a:gd name="connsiteY57" fmla="*/ 6737335 h 6858001"/>
                <a:gd name="connsiteX58" fmla="*/ 1866801 w 6264586"/>
                <a:gd name="connsiteY58" fmla="*/ 6858001 h 6858001"/>
                <a:gd name="connsiteX59" fmla="*/ 1144149 w 6264586"/>
                <a:gd name="connsiteY59" fmla="*/ 6858001 h 6858001"/>
                <a:gd name="connsiteX60" fmla="*/ 1058349 w 6264586"/>
                <a:gd name="connsiteY60" fmla="*/ 6766452 h 6858001"/>
                <a:gd name="connsiteX61" fmla="*/ 580309 w 6264586"/>
                <a:gd name="connsiteY61" fmla="*/ 6105000 h 6858001"/>
                <a:gd name="connsiteX62" fmla="*/ 1 w 6264586"/>
                <a:gd name="connsiteY62" fmla="*/ 3960094 h 6858001"/>
                <a:gd name="connsiteX63" fmla="*/ 2599292 w 6264586"/>
                <a:gd name="connsiteY63" fmla="*/ 37050 h 68580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</a:cxnLst>
              <a:rect l="l" t="t" r="r" b="b"/>
              <a:pathLst>
                <a:path w="6264586" h="6858001">
                  <a:moveTo>
                    <a:pt x="6264586" y="6646464"/>
                  </a:moveTo>
                  <a:lnTo>
                    <a:pt x="6264586" y="6858001"/>
                  </a:lnTo>
                  <a:lnTo>
                    <a:pt x="5997170" y="6858001"/>
                  </a:lnTo>
                  <a:lnTo>
                    <a:pt x="6121512" y="6761029"/>
                  </a:lnTo>
                  <a:close/>
                  <a:moveTo>
                    <a:pt x="2693206" y="0"/>
                  </a:moveTo>
                  <a:lnTo>
                    <a:pt x="5872285" y="0"/>
                  </a:lnTo>
                  <a:lnTo>
                    <a:pt x="6024875" y="68385"/>
                  </a:lnTo>
                  <a:cubicBezTo>
                    <a:pt x="6086250" y="97989"/>
                    <a:pt x="6146793" y="129318"/>
                    <a:pt x="6206432" y="162336"/>
                  </a:cubicBezTo>
                  <a:lnTo>
                    <a:pt x="6264586" y="196704"/>
                  </a:lnTo>
                  <a:lnTo>
                    <a:pt x="6264586" y="537242"/>
                  </a:lnTo>
                  <a:lnTo>
                    <a:pt x="6230189" y="517260"/>
                  </a:lnTo>
                  <a:cubicBezTo>
                    <a:pt x="6012226" y="399931"/>
                    <a:pt x="5780573" y="310008"/>
                    <a:pt x="5540536" y="249543"/>
                  </a:cubicBezTo>
                  <a:cubicBezTo>
                    <a:pt x="5421375" y="219324"/>
                    <a:pt x="5300641" y="195644"/>
                    <a:pt x="5178896" y="178606"/>
                  </a:cubicBezTo>
                  <a:cubicBezTo>
                    <a:pt x="5057977" y="161840"/>
                    <a:pt x="4936276" y="151186"/>
                    <a:pt x="4814279" y="146683"/>
                  </a:cubicBezTo>
                  <a:cubicBezTo>
                    <a:pt x="4761501" y="144556"/>
                    <a:pt x="4708015" y="143421"/>
                    <a:pt x="4655095" y="143421"/>
                  </a:cubicBezTo>
                  <a:cubicBezTo>
                    <a:pt x="4462968" y="143573"/>
                    <a:pt x="4271111" y="157799"/>
                    <a:pt x="4081069" y="185983"/>
                  </a:cubicBezTo>
                  <a:cubicBezTo>
                    <a:pt x="3956361" y="205703"/>
                    <a:pt x="3835058" y="229396"/>
                    <a:pt x="3720566" y="256921"/>
                  </a:cubicBezTo>
                  <a:cubicBezTo>
                    <a:pt x="3596708" y="286714"/>
                    <a:pt x="3477677" y="320905"/>
                    <a:pt x="3365879" y="357651"/>
                  </a:cubicBezTo>
                  <a:cubicBezTo>
                    <a:pt x="3249257" y="395958"/>
                    <a:pt x="3133487" y="438945"/>
                    <a:pt x="3020555" y="486190"/>
                  </a:cubicBezTo>
                  <a:cubicBezTo>
                    <a:pt x="2907623" y="533434"/>
                    <a:pt x="2794832" y="585786"/>
                    <a:pt x="2685163" y="641542"/>
                  </a:cubicBezTo>
                  <a:cubicBezTo>
                    <a:pt x="2463995" y="754348"/>
                    <a:pt x="2250998" y="882488"/>
                    <a:pt x="2047720" y="1025030"/>
                  </a:cubicBezTo>
                  <a:cubicBezTo>
                    <a:pt x="2006151" y="1054399"/>
                    <a:pt x="1951528" y="1093415"/>
                    <a:pt x="1897333" y="1134983"/>
                  </a:cubicBezTo>
                  <a:cubicBezTo>
                    <a:pt x="1876761" y="1150164"/>
                    <a:pt x="1855905" y="1166479"/>
                    <a:pt x="1835758" y="1182227"/>
                  </a:cubicBezTo>
                  <a:lnTo>
                    <a:pt x="1823273" y="1192016"/>
                  </a:lnTo>
                  <a:cubicBezTo>
                    <a:pt x="1797027" y="1211879"/>
                    <a:pt x="1772057" y="1232309"/>
                    <a:pt x="1750918" y="1249760"/>
                  </a:cubicBezTo>
                  <a:cubicBezTo>
                    <a:pt x="1645931" y="1335737"/>
                    <a:pt x="1554422" y="1416605"/>
                    <a:pt x="1469297" y="1496906"/>
                  </a:cubicBezTo>
                  <a:cubicBezTo>
                    <a:pt x="1286595" y="1668957"/>
                    <a:pt x="1118818" y="1856190"/>
                    <a:pt x="967769" y="2056602"/>
                  </a:cubicBezTo>
                  <a:cubicBezTo>
                    <a:pt x="890731" y="2159603"/>
                    <a:pt x="818800" y="2264590"/>
                    <a:pt x="754105" y="2368727"/>
                  </a:cubicBezTo>
                  <a:cubicBezTo>
                    <a:pt x="681749" y="2488328"/>
                    <a:pt x="622304" y="2596720"/>
                    <a:pt x="572364" y="2701140"/>
                  </a:cubicBezTo>
                  <a:cubicBezTo>
                    <a:pt x="557609" y="2730507"/>
                    <a:pt x="543989" y="2760443"/>
                    <a:pt x="532497" y="2786265"/>
                  </a:cubicBezTo>
                  <a:lnTo>
                    <a:pt x="512918" y="2828827"/>
                  </a:lnTo>
                  <a:lnTo>
                    <a:pt x="494475" y="2872240"/>
                  </a:lnTo>
                  <a:lnTo>
                    <a:pt x="491637" y="2878908"/>
                  </a:lnTo>
                  <a:cubicBezTo>
                    <a:pt x="480146" y="2906575"/>
                    <a:pt x="469220" y="2932821"/>
                    <a:pt x="459290" y="2959635"/>
                  </a:cubicBezTo>
                  <a:cubicBezTo>
                    <a:pt x="455176" y="2970559"/>
                    <a:pt x="451060" y="2981484"/>
                    <a:pt x="446805" y="2992408"/>
                  </a:cubicBezTo>
                  <a:cubicBezTo>
                    <a:pt x="439427" y="3012412"/>
                    <a:pt x="432333" y="3030572"/>
                    <a:pt x="426090" y="3049158"/>
                  </a:cubicBezTo>
                  <a:lnTo>
                    <a:pt x="426090" y="3049867"/>
                  </a:lnTo>
                  <a:cubicBezTo>
                    <a:pt x="383010" y="3169099"/>
                    <a:pt x="346959" y="3290756"/>
                    <a:pt x="318124" y="3414202"/>
                  </a:cubicBezTo>
                  <a:cubicBezTo>
                    <a:pt x="260107" y="3661703"/>
                    <a:pt x="230780" y="3915049"/>
                    <a:pt x="230729" y="4169260"/>
                  </a:cubicBezTo>
                  <a:cubicBezTo>
                    <a:pt x="231621" y="4295173"/>
                    <a:pt x="244398" y="4420719"/>
                    <a:pt x="268893" y="4544236"/>
                  </a:cubicBezTo>
                  <a:cubicBezTo>
                    <a:pt x="293708" y="4666304"/>
                    <a:pt x="330882" y="4785521"/>
                    <a:pt x="379840" y="4900056"/>
                  </a:cubicBezTo>
                  <a:cubicBezTo>
                    <a:pt x="387926" y="4919919"/>
                    <a:pt x="397006" y="4939498"/>
                    <a:pt x="406512" y="4960211"/>
                  </a:cubicBezTo>
                  <a:cubicBezTo>
                    <a:pt x="410343" y="4968299"/>
                    <a:pt x="414173" y="4976385"/>
                    <a:pt x="417862" y="4984613"/>
                  </a:cubicBezTo>
                  <a:lnTo>
                    <a:pt x="428077" y="5005043"/>
                  </a:lnTo>
                  <a:cubicBezTo>
                    <a:pt x="438860" y="5026751"/>
                    <a:pt x="449075" y="5047181"/>
                    <a:pt x="460140" y="5067327"/>
                  </a:cubicBezTo>
                  <a:cubicBezTo>
                    <a:pt x="485536" y="5116273"/>
                    <a:pt x="514763" y="5165789"/>
                    <a:pt x="555197" y="5229773"/>
                  </a:cubicBezTo>
                  <a:cubicBezTo>
                    <a:pt x="586836" y="5280282"/>
                    <a:pt x="620318" y="5329511"/>
                    <a:pt x="660611" y="5387396"/>
                  </a:cubicBezTo>
                  <a:cubicBezTo>
                    <a:pt x="698065" y="5440741"/>
                    <a:pt x="737223" y="5493094"/>
                    <a:pt x="774110" y="5542182"/>
                  </a:cubicBezTo>
                  <a:cubicBezTo>
                    <a:pt x="821070" y="5604324"/>
                    <a:pt x="870301" y="5667173"/>
                    <a:pt x="917829" y="5727896"/>
                  </a:cubicBezTo>
                  <a:cubicBezTo>
                    <a:pt x="949042" y="5767762"/>
                    <a:pt x="979828" y="5807063"/>
                    <a:pt x="1012885" y="5849767"/>
                  </a:cubicBezTo>
                  <a:cubicBezTo>
                    <a:pt x="1045942" y="5892471"/>
                    <a:pt x="1089497" y="5948796"/>
                    <a:pt x="1133053" y="6006822"/>
                  </a:cubicBezTo>
                  <a:cubicBezTo>
                    <a:pt x="1153624" y="6034345"/>
                    <a:pt x="1175332" y="6063998"/>
                    <a:pt x="1194343" y="6090245"/>
                  </a:cubicBezTo>
                  <a:cubicBezTo>
                    <a:pt x="1213355" y="6116491"/>
                    <a:pt x="1231372" y="6141178"/>
                    <a:pt x="1249390" y="6165155"/>
                  </a:cubicBezTo>
                  <a:cubicBezTo>
                    <a:pt x="1280461" y="6208000"/>
                    <a:pt x="1313659" y="6250847"/>
                    <a:pt x="1345724" y="6292132"/>
                  </a:cubicBezTo>
                  <a:lnTo>
                    <a:pt x="1364310" y="6316251"/>
                  </a:lnTo>
                  <a:lnTo>
                    <a:pt x="1373673" y="6327885"/>
                  </a:lnTo>
                  <a:cubicBezTo>
                    <a:pt x="1409566" y="6372433"/>
                    <a:pt x="1446738" y="6418542"/>
                    <a:pt x="1484619" y="6462240"/>
                  </a:cubicBezTo>
                  <a:cubicBezTo>
                    <a:pt x="1567899" y="6559850"/>
                    <a:pt x="1653876" y="6652211"/>
                    <a:pt x="1739000" y="6737335"/>
                  </a:cubicBezTo>
                  <a:lnTo>
                    <a:pt x="1866801" y="6858001"/>
                  </a:lnTo>
                  <a:lnTo>
                    <a:pt x="1144149" y="6858001"/>
                  </a:lnTo>
                  <a:lnTo>
                    <a:pt x="1058349" y="6766452"/>
                  </a:lnTo>
                  <a:cubicBezTo>
                    <a:pt x="878978" y="6562465"/>
                    <a:pt x="718756" y="6341104"/>
                    <a:pt x="580309" y="6105000"/>
                  </a:cubicBezTo>
                  <a:cubicBezTo>
                    <a:pt x="200401" y="5454007"/>
                    <a:pt x="146" y="4713831"/>
                    <a:pt x="1" y="3960094"/>
                  </a:cubicBezTo>
                  <a:cubicBezTo>
                    <a:pt x="-335" y="2196754"/>
                    <a:pt x="1071479" y="683605"/>
                    <a:pt x="2599292" y="3705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C093DC50-3BD7-46B1-A300-CD207E152FF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305" y="-5977"/>
              <a:ext cx="6238675" cy="6858001"/>
            </a:xfrm>
            <a:custGeom>
              <a:avLst/>
              <a:gdLst>
                <a:gd name="connsiteX0" fmla="*/ 6264586 w 6264586"/>
                <a:gd name="connsiteY0" fmla="*/ 6646464 h 6858001"/>
                <a:gd name="connsiteX1" fmla="*/ 6264586 w 6264586"/>
                <a:gd name="connsiteY1" fmla="*/ 6858001 h 6858001"/>
                <a:gd name="connsiteX2" fmla="*/ 5997170 w 6264586"/>
                <a:gd name="connsiteY2" fmla="*/ 6858001 h 6858001"/>
                <a:gd name="connsiteX3" fmla="*/ 6121512 w 6264586"/>
                <a:gd name="connsiteY3" fmla="*/ 6761029 h 6858001"/>
                <a:gd name="connsiteX4" fmla="*/ 2693206 w 6264586"/>
                <a:gd name="connsiteY4" fmla="*/ 0 h 6858001"/>
                <a:gd name="connsiteX5" fmla="*/ 5872285 w 6264586"/>
                <a:gd name="connsiteY5" fmla="*/ 0 h 6858001"/>
                <a:gd name="connsiteX6" fmla="*/ 6024875 w 6264586"/>
                <a:gd name="connsiteY6" fmla="*/ 68385 h 6858001"/>
                <a:gd name="connsiteX7" fmla="*/ 6206432 w 6264586"/>
                <a:gd name="connsiteY7" fmla="*/ 162336 h 6858001"/>
                <a:gd name="connsiteX8" fmla="*/ 6264586 w 6264586"/>
                <a:gd name="connsiteY8" fmla="*/ 196704 h 6858001"/>
                <a:gd name="connsiteX9" fmla="*/ 6264586 w 6264586"/>
                <a:gd name="connsiteY9" fmla="*/ 537242 h 6858001"/>
                <a:gd name="connsiteX10" fmla="*/ 6230189 w 6264586"/>
                <a:gd name="connsiteY10" fmla="*/ 517260 h 6858001"/>
                <a:gd name="connsiteX11" fmla="*/ 5540536 w 6264586"/>
                <a:gd name="connsiteY11" fmla="*/ 249543 h 6858001"/>
                <a:gd name="connsiteX12" fmla="*/ 5178896 w 6264586"/>
                <a:gd name="connsiteY12" fmla="*/ 178606 h 6858001"/>
                <a:gd name="connsiteX13" fmla="*/ 4814279 w 6264586"/>
                <a:gd name="connsiteY13" fmla="*/ 146683 h 6858001"/>
                <a:gd name="connsiteX14" fmla="*/ 4655095 w 6264586"/>
                <a:gd name="connsiteY14" fmla="*/ 143421 h 6858001"/>
                <a:gd name="connsiteX15" fmla="*/ 4081069 w 6264586"/>
                <a:gd name="connsiteY15" fmla="*/ 185983 h 6858001"/>
                <a:gd name="connsiteX16" fmla="*/ 3720566 w 6264586"/>
                <a:gd name="connsiteY16" fmla="*/ 256921 h 6858001"/>
                <a:gd name="connsiteX17" fmla="*/ 3365879 w 6264586"/>
                <a:gd name="connsiteY17" fmla="*/ 357651 h 6858001"/>
                <a:gd name="connsiteX18" fmla="*/ 3020555 w 6264586"/>
                <a:gd name="connsiteY18" fmla="*/ 486190 h 6858001"/>
                <a:gd name="connsiteX19" fmla="*/ 2685163 w 6264586"/>
                <a:gd name="connsiteY19" fmla="*/ 641542 h 6858001"/>
                <a:gd name="connsiteX20" fmla="*/ 2047720 w 6264586"/>
                <a:gd name="connsiteY20" fmla="*/ 1025030 h 6858001"/>
                <a:gd name="connsiteX21" fmla="*/ 1897333 w 6264586"/>
                <a:gd name="connsiteY21" fmla="*/ 1134983 h 6858001"/>
                <a:gd name="connsiteX22" fmla="*/ 1835758 w 6264586"/>
                <a:gd name="connsiteY22" fmla="*/ 1182227 h 6858001"/>
                <a:gd name="connsiteX23" fmla="*/ 1823273 w 6264586"/>
                <a:gd name="connsiteY23" fmla="*/ 1192016 h 6858001"/>
                <a:gd name="connsiteX24" fmla="*/ 1750918 w 6264586"/>
                <a:gd name="connsiteY24" fmla="*/ 1249760 h 6858001"/>
                <a:gd name="connsiteX25" fmla="*/ 1469297 w 6264586"/>
                <a:gd name="connsiteY25" fmla="*/ 1496906 h 6858001"/>
                <a:gd name="connsiteX26" fmla="*/ 967769 w 6264586"/>
                <a:gd name="connsiteY26" fmla="*/ 2056602 h 6858001"/>
                <a:gd name="connsiteX27" fmla="*/ 754105 w 6264586"/>
                <a:gd name="connsiteY27" fmla="*/ 2368727 h 6858001"/>
                <a:gd name="connsiteX28" fmla="*/ 572364 w 6264586"/>
                <a:gd name="connsiteY28" fmla="*/ 2701140 h 6858001"/>
                <a:gd name="connsiteX29" fmla="*/ 532497 w 6264586"/>
                <a:gd name="connsiteY29" fmla="*/ 2786265 h 6858001"/>
                <a:gd name="connsiteX30" fmla="*/ 512918 w 6264586"/>
                <a:gd name="connsiteY30" fmla="*/ 2828827 h 6858001"/>
                <a:gd name="connsiteX31" fmla="*/ 494475 w 6264586"/>
                <a:gd name="connsiteY31" fmla="*/ 2872240 h 6858001"/>
                <a:gd name="connsiteX32" fmla="*/ 491637 w 6264586"/>
                <a:gd name="connsiteY32" fmla="*/ 2878908 h 6858001"/>
                <a:gd name="connsiteX33" fmla="*/ 459290 w 6264586"/>
                <a:gd name="connsiteY33" fmla="*/ 2959635 h 6858001"/>
                <a:gd name="connsiteX34" fmla="*/ 446805 w 6264586"/>
                <a:gd name="connsiteY34" fmla="*/ 2992408 h 6858001"/>
                <a:gd name="connsiteX35" fmla="*/ 426090 w 6264586"/>
                <a:gd name="connsiteY35" fmla="*/ 3049158 h 6858001"/>
                <a:gd name="connsiteX36" fmla="*/ 426090 w 6264586"/>
                <a:gd name="connsiteY36" fmla="*/ 3049867 h 6858001"/>
                <a:gd name="connsiteX37" fmla="*/ 318124 w 6264586"/>
                <a:gd name="connsiteY37" fmla="*/ 3414202 h 6858001"/>
                <a:gd name="connsiteX38" fmla="*/ 230729 w 6264586"/>
                <a:gd name="connsiteY38" fmla="*/ 4169260 h 6858001"/>
                <a:gd name="connsiteX39" fmla="*/ 268893 w 6264586"/>
                <a:gd name="connsiteY39" fmla="*/ 4544236 h 6858001"/>
                <a:gd name="connsiteX40" fmla="*/ 379840 w 6264586"/>
                <a:gd name="connsiteY40" fmla="*/ 4900056 h 6858001"/>
                <a:gd name="connsiteX41" fmla="*/ 406512 w 6264586"/>
                <a:gd name="connsiteY41" fmla="*/ 4960211 h 6858001"/>
                <a:gd name="connsiteX42" fmla="*/ 417862 w 6264586"/>
                <a:gd name="connsiteY42" fmla="*/ 4984613 h 6858001"/>
                <a:gd name="connsiteX43" fmla="*/ 428077 w 6264586"/>
                <a:gd name="connsiteY43" fmla="*/ 5005043 h 6858001"/>
                <a:gd name="connsiteX44" fmla="*/ 460140 w 6264586"/>
                <a:gd name="connsiteY44" fmla="*/ 5067327 h 6858001"/>
                <a:gd name="connsiteX45" fmla="*/ 555197 w 6264586"/>
                <a:gd name="connsiteY45" fmla="*/ 5229773 h 6858001"/>
                <a:gd name="connsiteX46" fmla="*/ 660611 w 6264586"/>
                <a:gd name="connsiteY46" fmla="*/ 5387396 h 6858001"/>
                <a:gd name="connsiteX47" fmla="*/ 774110 w 6264586"/>
                <a:gd name="connsiteY47" fmla="*/ 5542182 h 6858001"/>
                <a:gd name="connsiteX48" fmla="*/ 917829 w 6264586"/>
                <a:gd name="connsiteY48" fmla="*/ 5727896 h 6858001"/>
                <a:gd name="connsiteX49" fmla="*/ 1012885 w 6264586"/>
                <a:gd name="connsiteY49" fmla="*/ 5849767 h 6858001"/>
                <a:gd name="connsiteX50" fmla="*/ 1133053 w 6264586"/>
                <a:gd name="connsiteY50" fmla="*/ 6006822 h 6858001"/>
                <a:gd name="connsiteX51" fmla="*/ 1194343 w 6264586"/>
                <a:gd name="connsiteY51" fmla="*/ 6090245 h 6858001"/>
                <a:gd name="connsiteX52" fmla="*/ 1249390 w 6264586"/>
                <a:gd name="connsiteY52" fmla="*/ 6165155 h 6858001"/>
                <a:gd name="connsiteX53" fmla="*/ 1345724 w 6264586"/>
                <a:gd name="connsiteY53" fmla="*/ 6292132 h 6858001"/>
                <a:gd name="connsiteX54" fmla="*/ 1364310 w 6264586"/>
                <a:gd name="connsiteY54" fmla="*/ 6316251 h 6858001"/>
                <a:gd name="connsiteX55" fmla="*/ 1373673 w 6264586"/>
                <a:gd name="connsiteY55" fmla="*/ 6327885 h 6858001"/>
                <a:gd name="connsiteX56" fmla="*/ 1484619 w 6264586"/>
                <a:gd name="connsiteY56" fmla="*/ 6462240 h 6858001"/>
                <a:gd name="connsiteX57" fmla="*/ 1739000 w 6264586"/>
                <a:gd name="connsiteY57" fmla="*/ 6737335 h 6858001"/>
                <a:gd name="connsiteX58" fmla="*/ 1866801 w 6264586"/>
                <a:gd name="connsiteY58" fmla="*/ 6858001 h 6858001"/>
                <a:gd name="connsiteX59" fmla="*/ 1144149 w 6264586"/>
                <a:gd name="connsiteY59" fmla="*/ 6858001 h 6858001"/>
                <a:gd name="connsiteX60" fmla="*/ 1058349 w 6264586"/>
                <a:gd name="connsiteY60" fmla="*/ 6766452 h 6858001"/>
                <a:gd name="connsiteX61" fmla="*/ 580309 w 6264586"/>
                <a:gd name="connsiteY61" fmla="*/ 6105000 h 6858001"/>
                <a:gd name="connsiteX62" fmla="*/ 1 w 6264586"/>
                <a:gd name="connsiteY62" fmla="*/ 3960094 h 6858001"/>
                <a:gd name="connsiteX63" fmla="*/ 2599292 w 6264586"/>
                <a:gd name="connsiteY63" fmla="*/ 37050 h 68580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</a:cxnLst>
              <a:rect l="l" t="t" r="r" b="b"/>
              <a:pathLst>
                <a:path w="6264586" h="6858001">
                  <a:moveTo>
                    <a:pt x="6264586" y="6646464"/>
                  </a:moveTo>
                  <a:lnTo>
                    <a:pt x="6264586" y="6858001"/>
                  </a:lnTo>
                  <a:lnTo>
                    <a:pt x="5997170" y="6858001"/>
                  </a:lnTo>
                  <a:lnTo>
                    <a:pt x="6121512" y="6761029"/>
                  </a:lnTo>
                  <a:close/>
                  <a:moveTo>
                    <a:pt x="2693206" y="0"/>
                  </a:moveTo>
                  <a:lnTo>
                    <a:pt x="5872285" y="0"/>
                  </a:lnTo>
                  <a:lnTo>
                    <a:pt x="6024875" y="68385"/>
                  </a:lnTo>
                  <a:cubicBezTo>
                    <a:pt x="6086250" y="97989"/>
                    <a:pt x="6146793" y="129318"/>
                    <a:pt x="6206432" y="162336"/>
                  </a:cubicBezTo>
                  <a:lnTo>
                    <a:pt x="6264586" y="196704"/>
                  </a:lnTo>
                  <a:lnTo>
                    <a:pt x="6264586" y="537242"/>
                  </a:lnTo>
                  <a:lnTo>
                    <a:pt x="6230189" y="517260"/>
                  </a:lnTo>
                  <a:cubicBezTo>
                    <a:pt x="6012226" y="399931"/>
                    <a:pt x="5780573" y="310008"/>
                    <a:pt x="5540536" y="249543"/>
                  </a:cubicBezTo>
                  <a:cubicBezTo>
                    <a:pt x="5421375" y="219324"/>
                    <a:pt x="5300641" y="195644"/>
                    <a:pt x="5178896" y="178606"/>
                  </a:cubicBezTo>
                  <a:cubicBezTo>
                    <a:pt x="5057977" y="161840"/>
                    <a:pt x="4936276" y="151186"/>
                    <a:pt x="4814279" y="146683"/>
                  </a:cubicBezTo>
                  <a:cubicBezTo>
                    <a:pt x="4761501" y="144556"/>
                    <a:pt x="4708015" y="143421"/>
                    <a:pt x="4655095" y="143421"/>
                  </a:cubicBezTo>
                  <a:cubicBezTo>
                    <a:pt x="4462968" y="143573"/>
                    <a:pt x="4271111" y="157799"/>
                    <a:pt x="4081069" y="185983"/>
                  </a:cubicBezTo>
                  <a:cubicBezTo>
                    <a:pt x="3956361" y="205703"/>
                    <a:pt x="3835058" y="229396"/>
                    <a:pt x="3720566" y="256921"/>
                  </a:cubicBezTo>
                  <a:cubicBezTo>
                    <a:pt x="3596708" y="286714"/>
                    <a:pt x="3477677" y="320905"/>
                    <a:pt x="3365879" y="357651"/>
                  </a:cubicBezTo>
                  <a:cubicBezTo>
                    <a:pt x="3249257" y="395958"/>
                    <a:pt x="3133487" y="438945"/>
                    <a:pt x="3020555" y="486190"/>
                  </a:cubicBezTo>
                  <a:cubicBezTo>
                    <a:pt x="2907623" y="533434"/>
                    <a:pt x="2794832" y="585786"/>
                    <a:pt x="2685163" y="641542"/>
                  </a:cubicBezTo>
                  <a:cubicBezTo>
                    <a:pt x="2463995" y="754348"/>
                    <a:pt x="2250998" y="882488"/>
                    <a:pt x="2047720" y="1025030"/>
                  </a:cubicBezTo>
                  <a:cubicBezTo>
                    <a:pt x="2006151" y="1054399"/>
                    <a:pt x="1951528" y="1093415"/>
                    <a:pt x="1897333" y="1134983"/>
                  </a:cubicBezTo>
                  <a:cubicBezTo>
                    <a:pt x="1876761" y="1150164"/>
                    <a:pt x="1855905" y="1166479"/>
                    <a:pt x="1835758" y="1182227"/>
                  </a:cubicBezTo>
                  <a:lnTo>
                    <a:pt x="1823273" y="1192016"/>
                  </a:lnTo>
                  <a:cubicBezTo>
                    <a:pt x="1797027" y="1211879"/>
                    <a:pt x="1772057" y="1232309"/>
                    <a:pt x="1750918" y="1249760"/>
                  </a:cubicBezTo>
                  <a:cubicBezTo>
                    <a:pt x="1645931" y="1335737"/>
                    <a:pt x="1554422" y="1416605"/>
                    <a:pt x="1469297" y="1496906"/>
                  </a:cubicBezTo>
                  <a:cubicBezTo>
                    <a:pt x="1286595" y="1668957"/>
                    <a:pt x="1118818" y="1856190"/>
                    <a:pt x="967769" y="2056602"/>
                  </a:cubicBezTo>
                  <a:cubicBezTo>
                    <a:pt x="890731" y="2159603"/>
                    <a:pt x="818800" y="2264590"/>
                    <a:pt x="754105" y="2368727"/>
                  </a:cubicBezTo>
                  <a:cubicBezTo>
                    <a:pt x="681749" y="2488328"/>
                    <a:pt x="622304" y="2596720"/>
                    <a:pt x="572364" y="2701140"/>
                  </a:cubicBezTo>
                  <a:cubicBezTo>
                    <a:pt x="557609" y="2730507"/>
                    <a:pt x="543989" y="2760443"/>
                    <a:pt x="532497" y="2786265"/>
                  </a:cubicBezTo>
                  <a:lnTo>
                    <a:pt x="512918" y="2828827"/>
                  </a:lnTo>
                  <a:lnTo>
                    <a:pt x="494475" y="2872240"/>
                  </a:lnTo>
                  <a:lnTo>
                    <a:pt x="491637" y="2878908"/>
                  </a:lnTo>
                  <a:cubicBezTo>
                    <a:pt x="480146" y="2906575"/>
                    <a:pt x="469220" y="2932821"/>
                    <a:pt x="459290" y="2959635"/>
                  </a:cubicBezTo>
                  <a:cubicBezTo>
                    <a:pt x="455176" y="2970559"/>
                    <a:pt x="451060" y="2981484"/>
                    <a:pt x="446805" y="2992408"/>
                  </a:cubicBezTo>
                  <a:cubicBezTo>
                    <a:pt x="439427" y="3012412"/>
                    <a:pt x="432333" y="3030572"/>
                    <a:pt x="426090" y="3049158"/>
                  </a:cubicBezTo>
                  <a:lnTo>
                    <a:pt x="426090" y="3049867"/>
                  </a:lnTo>
                  <a:cubicBezTo>
                    <a:pt x="383010" y="3169099"/>
                    <a:pt x="346959" y="3290756"/>
                    <a:pt x="318124" y="3414202"/>
                  </a:cubicBezTo>
                  <a:cubicBezTo>
                    <a:pt x="260107" y="3661703"/>
                    <a:pt x="230780" y="3915049"/>
                    <a:pt x="230729" y="4169260"/>
                  </a:cubicBezTo>
                  <a:cubicBezTo>
                    <a:pt x="231621" y="4295173"/>
                    <a:pt x="244398" y="4420719"/>
                    <a:pt x="268893" y="4544236"/>
                  </a:cubicBezTo>
                  <a:cubicBezTo>
                    <a:pt x="293708" y="4666304"/>
                    <a:pt x="330882" y="4785521"/>
                    <a:pt x="379840" y="4900056"/>
                  </a:cubicBezTo>
                  <a:cubicBezTo>
                    <a:pt x="387926" y="4919919"/>
                    <a:pt x="397006" y="4939498"/>
                    <a:pt x="406512" y="4960211"/>
                  </a:cubicBezTo>
                  <a:cubicBezTo>
                    <a:pt x="410343" y="4968299"/>
                    <a:pt x="414173" y="4976385"/>
                    <a:pt x="417862" y="4984613"/>
                  </a:cubicBezTo>
                  <a:lnTo>
                    <a:pt x="428077" y="5005043"/>
                  </a:lnTo>
                  <a:cubicBezTo>
                    <a:pt x="438860" y="5026751"/>
                    <a:pt x="449075" y="5047181"/>
                    <a:pt x="460140" y="5067327"/>
                  </a:cubicBezTo>
                  <a:cubicBezTo>
                    <a:pt x="485536" y="5116273"/>
                    <a:pt x="514763" y="5165789"/>
                    <a:pt x="555197" y="5229773"/>
                  </a:cubicBezTo>
                  <a:cubicBezTo>
                    <a:pt x="586836" y="5280282"/>
                    <a:pt x="620318" y="5329511"/>
                    <a:pt x="660611" y="5387396"/>
                  </a:cubicBezTo>
                  <a:cubicBezTo>
                    <a:pt x="698065" y="5440741"/>
                    <a:pt x="737223" y="5493094"/>
                    <a:pt x="774110" y="5542182"/>
                  </a:cubicBezTo>
                  <a:cubicBezTo>
                    <a:pt x="821070" y="5604324"/>
                    <a:pt x="870301" y="5667173"/>
                    <a:pt x="917829" y="5727896"/>
                  </a:cubicBezTo>
                  <a:cubicBezTo>
                    <a:pt x="949042" y="5767762"/>
                    <a:pt x="979828" y="5807063"/>
                    <a:pt x="1012885" y="5849767"/>
                  </a:cubicBezTo>
                  <a:cubicBezTo>
                    <a:pt x="1045942" y="5892471"/>
                    <a:pt x="1089497" y="5948796"/>
                    <a:pt x="1133053" y="6006822"/>
                  </a:cubicBezTo>
                  <a:cubicBezTo>
                    <a:pt x="1153624" y="6034345"/>
                    <a:pt x="1175332" y="6063998"/>
                    <a:pt x="1194343" y="6090245"/>
                  </a:cubicBezTo>
                  <a:cubicBezTo>
                    <a:pt x="1213355" y="6116491"/>
                    <a:pt x="1231372" y="6141178"/>
                    <a:pt x="1249390" y="6165155"/>
                  </a:cubicBezTo>
                  <a:cubicBezTo>
                    <a:pt x="1280461" y="6208000"/>
                    <a:pt x="1313659" y="6250847"/>
                    <a:pt x="1345724" y="6292132"/>
                  </a:cubicBezTo>
                  <a:lnTo>
                    <a:pt x="1364310" y="6316251"/>
                  </a:lnTo>
                  <a:lnTo>
                    <a:pt x="1373673" y="6327885"/>
                  </a:lnTo>
                  <a:cubicBezTo>
                    <a:pt x="1409566" y="6372433"/>
                    <a:pt x="1446738" y="6418542"/>
                    <a:pt x="1484619" y="6462240"/>
                  </a:cubicBezTo>
                  <a:cubicBezTo>
                    <a:pt x="1567899" y="6559850"/>
                    <a:pt x="1653876" y="6652211"/>
                    <a:pt x="1739000" y="6737335"/>
                  </a:cubicBezTo>
                  <a:lnTo>
                    <a:pt x="1866801" y="6858001"/>
                  </a:lnTo>
                  <a:lnTo>
                    <a:pt x="1144149" y="6858001"/>
                  </a:lnTo>
                  <a:lnTo>
                    <a:pt x="1058349" y="6766452"/>
                  </a:lnTo>
                  <a:cubicBezTo>
                    <a:pt x="878978" y="6562465"/>
                    <a:pt x="718756" y="6341104"/>
                    <a:pt x="580309" y="6105000"/>
                  </a:cubicBezTo>
                  <a:cubicBezTo>
                    <a:pt x="200401" y="5454007"/>
                    <a:pt x="146" y="4713831"/>
                    <a:pt x="1" y="3960094"/>
                  </a:cubicBezTo>
                  <a:cubicBezTo>
                    <a:pt x="-335" y="2196754"/>
                    <a:pt x="1071479" y="683605"/>
                    <a:pt x="2599292" y="3705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" name="Title 1">
            <a:extLst>
              <a:ext uri="{FF2B5EF4-FFF2-40B4-BE49-F238E27FC236}">
                <a16:creationId xmlns:a16="http://schemas.microsoft.com/office/drawing/2014/main" id="{64FE2072-D442-2E5E-848F-6E34503F7BB7}"/>
              </a:ext>
            </a:extLst>
          </p:cNvPr>
          <p:cNvSpPr txBox="1">
            <a:spLocks/>
          </p:cNvSpPr>
          <p:nvPr/>
        </p:nvSpPr>
        <p:spPr>
          <a:xfrm>
            <a:off x="6574587" y="5768502"/>
            <a:ext cx="5491091" cy="94004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90000"/>
              </a:lnSpc>
            </a:pPr>
            <a:r>
              <a:rPr lang="tr-TR" sz="2000" b="1" dirty="0">
                <a:solidFill>
                  <a:srgbClr val="00B0F0"/>
                </a:solidFill>
              </a:rPr>
              <a:t>KALİTE VE AKREDİTASYON KOMİSYONU SUNUMU</a:t>
            </a:r>
          </a:p>
          <a:p>
            <a:pPr>
              <a:lnSpc>
                <a:spcPct val="90000"/>
              </a:lnSpc>
            </a:pPr>
            <a:r>
              <a:rPr lang="tr-TR" sz="2000" b="1" dirty="0">
                <a:solidFill>
                  <a:srgbClr val="00B0F0"/>
                </a:solidFill>
              </a:rPr>
              <a:t>Nisan 2025</a:t>
            </a:r>
          </a:p>
          <a:p>
            <a:pPr>
              <a:lnSpc>
                <a:spcPct val="90000"/>
              </a:lnSpc>
            </a:pPr>
            <a:endParaRPr lang="tr-TR" sz="2000" b="1" dirty="0">
              <a:solidFill>
                <a:srgbClr val="00B0F0"/>
              </a:solidFill>
            </a:endParaRPr>
          </a:p>
        </p:txBody>
      </p:sp>
      <p:pic>
        <p:nvPicPr>
          <p:cNvPr id="6" name="Resim 5" descr="simge, sembol, logo, daire, ticari marka içeren bir resim&#10;&#10;Açıklama otomatik olarak oluşturuldu">
            <a:extLst>
              <a:ext uri="{FF2B5EF4-FFF2-40B4-BE49-F238E27FC236}">
                <a16:creationId xmlns:a16="http://schemas.microsoft.com/office/drawing/2014/main" id="{1F5E1C0E-211E-B1B4-FBFE-4E304C23A86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96462" y="613808"/>
            <a:ext cx="1396130" cy="141552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7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7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7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240" y="1050595"/>
            <a:ext cx="8074815" cy="1618489"/>
          </a:xfrm>
        </p:spPr>
        <p:txBody>
          <a:bodyPr anchor="ctr">
            <a:normAutofit/>
          </a:bodyPr>
          <a:lstStyle/>
          <a:p>
            <a:r>
              <a:rPr lang="tr-TR" sz="7200"/>
              <a:t>Özet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5240" y="2969469"/>
            <a:ext cx="8074815" cy="2800395"/>
          </a:xfrm>
        </p:spPr>
        <p:txBody>
          <a:bodyPr anchor="t">
            <a:normAutofit/>
          </a:bodyPr>
          <a:lstStyle/>
          <a:p>
            <a:pPr marL="0" indent="0" algn="just">
              <a:buNone/>
            </a:pPr>
            <a:r>
              <a:rPr lang="tr-TR" sz="2400" dirty="0"/>
              <a:t>"Akreditasyon, sadece kurum için değil, öğrencilerin geleceği için de çok önemlidir. Katılımınızla eğitimi çok daha ileriye taşıyabiliriz."</a:t>
            </a:r>
          </a:p>
        </p:txBody>
      </p:sp>
      <p:pic>
        <p:nvPicPr>
          <p:cNvPr id="4" name="Resim 3" descr="simge, sembol, logo, daire, ticari marka içeren bir resim&#10;&#10;Açıklama otomatik olarak oluşturuldu">
            <a:extLst>
              <a:ext uri="{FF2B5EF4-FFF2-40B4-BE49-F238E27FC236}">
                <a16:creationId xmlns:a16="http://schemas.microsoft.com/office/drawing/2014/main" id="{CDD20F8A-16CD-4635-238F-64B88EA034C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798" y="142875"/>
            <a:ext cx="1118562" cy="1134098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3AFE8227-C443-417B-BA91-520EB1EF45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"/>
            <a:ext cx="12192000" cy="685799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43193" y="489507"/>
            <a:ext cx="3091607" cy="1655483"/>
          </a:xfrm>
        </p:spPr>
        <p:txBody>
          <a:bodyPr anchor="b">
            <a:normAutofit/>
          </a:bodyPr>
          <a:lstStyle/>
          <a:p>
            <a:r>
              <a:rPr lang="tr-TR" sz="4000"/>
              <a:t>Teşekkürler</a:t>
            </a:r>
          </a:p>
        </p:txBody>
      </p:sp>
      <p:pic>
        <p:nvPicPr>
          <p:cNvPr id="5" name="Picture 4" descr="Farklı renkli soru işaretleri">
            <a:extLst>
              <a:ext uri="{FF2B5EF4-FFF2-40B4-BE49-F238E27FC236}">
                <a16:creationId xmlns:a16="http://schemas.microsoft.com/office/drawing/2014/main" id="{22238953-DAB2-9CE6-1E85-5B12CDAC6044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2691" r="16075" b="-1"/>
          <a:stretch/>
        </p:blipFill>
        <p:spPr>
          <a:xfrm>
            <a:off x="20" y="431"/>
            <a:ext cx="8115280" cy="6408311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643193" y="2418408"/>
            <a:ext cx="2942813" cy="3540265"/>
          </a:xfrm>
        </p:spPr>
        <p:txBody>
          <a:bodyPr>
            <a:normAutofit/>
          </a:bodyPr>
          <a:lstStyle/>
          <a:p>
            <a:r>
              <a:rPr lang="tr-TR" sz="2000" dirty="0"/>
              <a:t>Sorularınız var mı?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07741FC-B544-4A6E-B831-6789D04233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6408741"/>
            <a:ext cx="12191998" cy="457202"/>
          </a:xfrm>
          <a:prstGeom prst="rect">
            <a:avLst/>
          </a:prstGeom>
          <a:gradFill>
            <a:gsLst>
              <a:gs pos="34000">
                <a:srgbClr val="000000">
                  <a:alpha val="96000"/>
                </a:srgbClr>
              </a:gs>
              <a:gs pos="100000">
                <a:schemeClr val="accent1"/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F0BE7ED-7814-4273-B18A-F26CC03803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4" y="6408742"/>
            <a:ext cx="8115300" cy="449258"/>
          </a:xfrm>
          <a:prstGeom prst="rect">
            <a:avLst/>
          </a:prstGeom>
          <a:gradFill>
            <a:gsLst>
              <a:gs pos="28000">
                <a:schemeClr val="accent1">
                  <a:lumMod val="75000"/>
                  <a:alpha val="59000"/>
                </a:schemeClr>
              </a:gs>
              <a:gs pos="100000">
                <a:srgbClr val="000000">
                  <a:alpha val="70000"/>
                </a:srgbClr>
              </a:gs>
            </a:gsLst>
            <a:lin ang="11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A69CEEAF-E38A-3F39-0B8D-92D73A70452A}"/>
              </a:ext>
            </a:extLst>
          </p:cNvPr>
          <p:cNvSpPr txBox="1">
            <a:spLocks/>
          </p:cNvSpPr>
          <p:nvPr/>
        </p:nvSpPr>
        <p:spPr>
          <a:xfrm>
            <a:off x="8213807" y="5749047"/>
            <a:ext cx="3950378" cy="94004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90000"/>
              </a:lnSpc>
            </a:pPr>
            <a:r>
              <a:rPr lang="tr-TR" sz="1400" b="1" dirty="0">
                <a:solidFill>
                  <a:srgbClr val="00B0F0"/>
                </a:solidFill>
              </a:rPr>
              <a:t>KALİTE VE AKREDİTASYON KOMİSYONU SUNUMU</a:t>
            </a:r>
          </a:p>
          <a:p>
            <a:pPr>
              <a:lnSpc>
                <a:spcPct val="90000"/>
              </a:lnSpc>
            </a:pPr>
            <a:r>
              <a:rPr lang="tr-TR" sz="1400" b="1" dirty="0">
                <a:solidFill>
                  <a:srgbClr val="00B0F0"/>
                </a:solidFill>
              </a:rPr>
              <a:t>Nisan 2025</a:t>
            </a:r>
          </a:p>
          <a:p>
            <a:pPr>
              <a:lnSpc>
                <a:spcPct val="90000"/>
              </a:lnSpc>
            </a:pPr>
            <a:endParaRPr lang="tr-TR" sz="1400" b="1" dirty="0">
              <a:solidFill>
                <a:srgbClr val="00B0F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56E9B3E6-E277-4D68-BA48-9CB43FFBD6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AE1C45F0-260A-458C-96ED-C1F6D21512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" y="1216597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A6604B49-AD5C-4590-B051-06C8222ECD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743ECCAF-29C5-4537-947C-7EA1292463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ED49787B-8DE6-4467-AD0A-8DECC6E0C2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6" name="Rectangle 15">
            <a:extLst>
              <a:ext uri="{FF2B5EF4-FFF2-40B4-BE49-F238E27FC236}">
                <a16:creationId xmlns:a16="http://schemas.microsoft.com/office/drawing/2014/main" id="{D5B0017B-2ECA-49AF-B397-DC140825DF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79" y="613954"/>
            <a:ext cx="10907487" cy="189411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631" y="809898"/>
            <a:ext cx="10173010" cy="1554480"/>
          </a:xfrm>
        </p:spPr>
        <p:txBody>
          <a:bodyPr anchor="ctr">
            <a:normAutofit/>
          </a:bodyPr>
          <a:lstStyle/>
          <a:p>
            <a:r>
              <a:rPr lang="tr-TR" sz="4800"/>
              <a:t>Akreditasyon Nedir?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6CF1BAF6-AD41-4082-B212-8A1F9A2E87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38200" y="6485313"/>
            <a:ext cx="105156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D9EA5703-57C0-D515-42A8-9DBE2C9E681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11859775"/>
              </p:ext>
            </p:extLst>
          </p:nvPr>
        </p:nvGraphicFramePr>
        <p:xfrm>
          <a:off x="904602" y="3017519"/>
          <a:ext cx="10378440" cy="32099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8" name="Resim 7" descr="simge, sembol, logo, daire, ticari marka içeren bir resim&#10;&#10;Açıklama otomatik olarak oluşturuldu">
            <a:extLst>
              <a:ext uri="{FF2B5EF4-FFF2-40B4-BE49-F238E27FC236}">
                <a16:creationId xmlns:a16="http://schemas.microsoft.com/office/drawing/2014/main" id="{9B90BFF0-A95D-5429-19F9-C8877F7A2F1F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1060349" y="82499"/>
            <a:ext cx="1046498" cy="1061033"/>
          </a:xfrm>
          <a:prstGeom prst="rect">
            <a:avLst/>
          </a:prstGeom>
        </p:spPr>
      </p:pic>
      <p:pic>
        <p:nvPicPr>
          <p:cNvPr id="10" name="Resim 9" descr="simge, sembol, logo, daire, ticari marka içeren bir resim&#10;&#10;Açıklama otomatik olarak oluşturuldu">
            <a:extLst>
              <a:ext uri="{FF2B5EF4-FFF2-40B4-BE49-F238E27FC236}">
                <a16:creationId xmlns:a16="http://schemas.microsoft.com/office/drawing/2014/main" id="{7060E65E-DEE8-649E-03F9-E2249F13668D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7896" y="93896"/>
            <a:ext cx="995548" cy="1009375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56E9B3E6-E277-4D68-BA48-9CB43FFBD6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AE1C45F0-260A-458C-96ED-C1F6D21512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" y="1216597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A6604B49-AD5C-4590-B051-06C8222ECD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743ECCAF-29C5-4537-947C-7EA1292463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ED49787B-8DE6-4467-AD0A-8DECC6E0C2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6" name="Rectangle 15">
            <a:extLst>
              <a:ext uri="{FF2B5EF4-FFF2-40B4-BE49-F238E27FC236}">
                <a16:creationId xmlns:a16="http://schemas.microsoft.com/office/drawing/2014/main" id="{D5B0017B-2ECA-49AF-B397-DC140825DF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79" y="613954"/>
            <a:ext cx="10907487" cy="189411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631" y="809898"/>
            <a:ext cx="10173010" cy="1554480"/>
          </a:xfrm>
        </p:spPr>
        <p:txBody>
          <a:bodyPr anchor="ctr">
            <a:normAutofit/>
          </a:bodyPr>
          <a:lstStyle/>
          <a:p>
            <a:r>
              <a:rPr lang="tr-TR" sz="4800"/>
              <a:t>Akreditasyon Süreci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6CF1BAF6-AD41-4082-B212-8A1F9A2E87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38200" y="6485313"/>
            <a:ext cx="105156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A4189CCC-299C-17DF-434A-D24CA0193E6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99614078"/>
              </p:ext>
            </p:extLst>
          </p:nvPr>
        </p:nvGraphicFramePr>
        <p:xfrm>
          <a:off x="904602" y="3017519"/>
          <a:ext cx="10378440" cy="32099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Resim 3" descr="simge, sembol, logo, daire, ticari marka içeren bir resim&#10;&#10;Açıklama otomatik olarak oluşturuldu">
            <a:extLst>
              <a:ext uri="{FF2B5EF4-FFF2-40B4-BE49-F238E27FC236}">
                <a16:creationId xmlns:a16="http://schemas.microsoft.com/office/drawing/2014/main" id="{B8AF1E4C-4A90-7519-C92D-71F8EE9708B2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1109827" y="82499"/>
            <a:ext cx="997019" cy="1010867"/>
          </a:xfrm>
          <a:prstGeom prst="rect">
            <a:avLst/>
          </a:prstGeom>
        </p:spPr>
      </p:pic>
      <p:pic>
        <p:nvPicPr>
          <p:cNvPr id="7" name="Resim 6" descr="simge, sembol, logo, daire, ticari marka içeren bir resim&#10;&#10;Açıklama otomatik olarak oluşturuldu">
            <a:extLst>
              <a:ext uri="{FF2B5EF4-FFF2-40B4-BE49-F238E27FC236}">
                <a16:creationId xmlns:a16="http://schemas.microsoft.com/office/drawing/2014/main" id="{8BF9F9E3-8C86-7420-9D6B-A44BF400F197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7931" y="62038"/>
            <a:ext cx="997019" cy="1010867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2" name="Rectangle 23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25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27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29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597" y="348865"/>
            <a:ext cx="10044023" cy="877729"/>
          </a:xfrm>
        </p:spPr>
        <p:txBody>
          <a:bodyPr anchor="ctr">
            <a:normAutofit/>
          </a:bodyPr>
          <a:lstStyle/>
          <a:p>
            <a:r>
              <a:rPr lang="tr-TR" sz="4000">
                <a:solidFill>
                  <a:srgbClr val="FFFFFF"/>
                </a:solidFill>
              </a:rPr>
              <a:t>Öğrencilerin Akreditasyondaki Rolü</a:t>
            </a:r>
          </a:p>
        </p:txBody>
      </p:sp>
      <p:pic>
        <p:nvPicPr>
          <p:cNvPr id="4" name="Resim 3" descr="simge, sembol, logo, daire, ticari marka içeren bir resim&#10;&#10;Açıklama otomatik olarak oluşturuldu">
            <a:extLst>
              <a:ext uri="{FF2B5EF4-FFF2-40B4-BE49-F238E27FC236}">
                <a16:creationId xmlns:a16="http://schemas.microsoft.com/office/drawing/2014/main" id="{4926123B-E320-2BB1-0259-4047DF71EBC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798" y="142875"/>
            <a:ext cx="1118562" cy="1134098"/>
          </a:xfrm>
          <a:prstGeom prst="rect">
            <a:avLst/>
          </a:prstGeom>
        </p:spPr>
      </p:pic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C187A31E-7E22-1BC1-B218-25BED3B7BC5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39351474"/>
              </p:ext>
            </p:extLst>
          </p:nvPr>
        </p:nvGraphicFramePr>
        <p:xfrm>
          <a:off x="644056" y="2112579"/>
          <a:ext cx="10927829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597" y="348865"/>
            <a:ext cx="10044023" cy="877729"/>
          </a:xfrm>
        </p:spPr>
        <p:txBody>
          <a:bodyPr anchor="ctr">
            <a:normAutofit/>
          </a:bodyPr>
          <a:lstStyle/>
          <a:p>
            <a:r>
              <a:rPr lang="tr-TR" sz="4000">
                <a:solidFill>
                  <a:srgbClr val="FFFFFF"/>
                </a:solidFill>
              </a:rPr>
              <a:t>Öğrencilere Faydaları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8EB75622-4E6B-D971-2E62-A6EE03CA6F7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61016277"/>
              </p:ext>
            </p:extLst>
          </p:nvPr>
        </p:nvGraphicFramePr>
        <p:xfrm>
          <a:off x="644056" y="2112579"/>
          <a:ext cx="10927829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Resim 3" descr="simge, sembol, logo, daire, ticari marka içeren bir resim&#10;&#10;Açıklama otomatik olarak oluşturuldu">
            <a:extLst>
              <a:ext uri="{FF2B5EF4-FFF2-40B4-BE49-F238E27FC236}">
                <a16:creationId xmlns:a16="http://schemas.microsoft.com/office/drawing/2014/main" id="{336D2714-9A35-B74A-83DA-EC54102958DC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0798" y="142875"/>
            <a:ext cx="1118562" cy="1134098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3EB5CC2C-6442-6AD8-4D0D-4A6CA69D6A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1775" y="1050595"/>
            <a:ext cx="10905052" cy="1618489"/>
          </a:xfrm>
        </p:spPr>
        <p:txBody>
          <a:bodyPr anchor="ctr">
            <a:noAutofit/>
          </a:bodyPr>
          <a:lstStyle/>
          <a:p>
            <a:r>
              <a:rPr lang="tr-TR" sz="3200" b="1" dirty="0"/>
              <a:t>Akreditasyon, işverenler için güvenilirlik sağlar.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5872742-5EEB-46E8-7567-86CF9055C3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82517" y="2669084"/>
            <a:ext cx="8074815" cy="2800395"/>
          </a:xfrm>
        </p:spPr>
        <p:txBody>
          <a:bodyPr anchor="t">
            <a:normAutofit/>
          </a:bodyPr>
          <a:lstStyle/>
          <a:p>
            <a:pPr algn="just"/>
            <a:r>
              <a:rPr lang="tr-TR" sz="2400" dirty="0"/>
              <a:t>Ahmet, Tonya MYO Fizyoterapi Programından mezun oldu. </a:t>
            </a:r>
          </a:p>
          <a:p>
            <a:pPr algn="just"/>
            <a:r>
              <a:rPr lang="tr-TR" sz="2400" dirty="0"/>
              <a:t>Program, 2 yıl önce ulusal bir akreditasyon aldı. </a:t>
            </a:r>
          </a:p>
          <a:p>
            <a:pPr algn="just"/>
            <a:r>
              <a:rPr lang="tr-TR" sz="2400" dirty="0"/>
              <a:t>İş başvurusu yaptığı sağlık kuruluşu, akredite bir programdan mezun olduğunu görünce Ahmet'i öncelikli değerlendirmeye aldı. </a:t>
            </a:r>
          </a:p>
          <a:p>
            <a:pPr algn="just"/>
            <a:r>
              <a:rPr lang="tr-TR" sz="2400" dirty="0"/>
              <a:t>Ahmet, mezuniyetinden 2 ay sonra iş buldu.</a:t>
            </a:r>
          </a:p>
        </p:txBody>
      </p:sp>
      <p:pic>
        <p:nvPicPr>
          <p:cNvPr id="4" name="Resim 3" descr="simge, sembol, logo, daire, ticari marka içeren bir resim&#10;&#10;Açıklama otomatik olarak oluşturuldu">
            <a:extLst>
              <a:ext uri="{FF2B5EF4-FFF2-40B4-BE49-F238E27FC236}">
                <a16:creationId xmlns:a16="http://schemas.microsoft.com/office/drawing/2014/main" id="{6AEF7491-BB72-3C68-B145-E56DF45DE66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798" y="142875"/>
            <a:ext cx="1118562" cy="11340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29133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0DEBC7BB-9EA9-379A-6C68-670290946D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1774" y="889687"/>
            <a:ext cx="10905053" cy="1618489"/>
          </a:xfrm>
        </p:spPr>
        <p:txBody>
          <a:bodyPr anchor="ctr">
            <a:noAutofit/>
          </a:bodyPr>
          <a:lstStyle/>
          <a:p>
            <a:r>
              <a:rPr lang="tr-TR" sz="3200" b="1" dirty="0"/>
              <a:t>Öğrencilerin görüşleri değişimin anahtarıdır.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D642EAC-C327-4A1A-C1B0-277764FDAC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85240" y="2420373"/>
            <a:ext cx="8074815" cy="2800395"/>
          </a:xfrm>
        </p:spPr>
        <p:txBody>
          <a:bodyPr anchor="t">
            <a:normAutofit/>
          </a:bodyPr>
          <a:lstStyle/>
          <a:p>
            <a:pPr algn="just">
              <a:lnSpc>
                <a:spcPct val="90000"/>
              </a:lnSpc>
            </a:pPr>
            <a:r>
              <a:rPr lang="tr-TR" sz="2400" dirty="0"/>
              <a:t>Elif, İlk ve Acil Yardım programında okurken verilen derslerin sektördeki güncel ihtiyaçları tam karşılamadığını düşündü. </a:t>
            </a:r>
          </a:p>
          <a:p>
            <a:pPr algn="just">
              <a:lnSpc>
                <a:spcPct val="90000"/>
              </a:lnSpc>
            </a:pPr>
            <a:r>
              <a:rPr lang="tr-TR" sz="2400" dirty="0"/>
              <a:t>Akreditasyon sürecinde yapılan öğrenci anketinde bu durumu belirtti.</a:t>
            </a:r>
          </a:p>
          <a:p>
            <a:pPr algn="just">
              <a:lnSpc>
                <a:spcPct val="90000"/>
              </a:lnSpc>
            </a:pPr>
            <a:r>
              <a:rPr lang="tr-TR" sz="2400" dirty="0"/>
              <a:t>Okul yönetimi, geri bildirimler doğrultusunda ders içeriklerini güncelledi ve sektördeki profesyonellerle işbirliği yaparak yeni seminerler düzenledi.</a:t>
            </a:r>
          </a:p>
        </p:txBody>
      </p:sp>
      <p:pic>
        <p:nvPicPr>
          <p:cNvPr id="4" name="Resim 3" descr="simge, sembol, logo, daire, ticari marka içeren bir resim&#10;&#10;Açıklama otomatik olarak oluşturuldu">
            <a:extLst>
              <a:ext uri="{FF2B5EF4-FFF2-40B4-BE49-F238E27FC236}">
                <a16:creationId xmlns:a16="http://schemas.microsoft.com/office/drawing/2014/main" id="{81A6C6FA-785B-4328-1D71-1A78E0613AB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798" y="142875"/>
            <a:ext cx="1118562" cy="11340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44026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38FE8E5D-305D-84A9-EF17-DF318AB3E4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1774" y="1050595"/>
            <a:ext cx="10905053" cy="1618489"/>
          </a:xfrm>
        </p:spPr>
        <p:txBody>
          <a:bodyPr anchor="ctr">
            <a:noAutofit/>
          </a:bodyPr>
          <a:lstStyle/>
          <a:p>
            <a:r>
              <a:rPr lang="tr-TR" sz="3200" b="1" dirty="0"/>
              <a:t>Akreditasyon, uluslararası fırsatları artırır.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9D79433-C0C9-A58A-9A8A-4215C14966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85240" y="2496541"/>
            <a:ext cx="8074815" cy="2800395"/>
          </a:xfrm>
        </p:spPr>
        <p:txBody>
          <a:bodyPr anchor="t">
            <a:normAutofit/>
          </a:bodyPr>
          <a:lstStyle/>
          <a:p>
            <a:pPr algn="just"/>
            <a:r>
              <a:rPr lang="tr-TR" sz="2400" dirty="0"/>
              <a:t>Mehmet, Erasmus programına başvurmak istedi. </a:t>
            </a:r>
          </a:p>
          <a:p>
            <a:pPr algn="just"/>
            <a:r>
              <a:rPr lang="tr-TR" sz="2400" dirty="0"/>
              <a:t>Avrupa’daki üniversiteler, başvuran öğrencilerin bölümlerinin akreditasyon durumuna baktı.</a:t>
            </a:r>
          </a:p>
          <a:p>
            <a:pPr algn="just"/>
            <a:r>
              <a:rPr lang="tr-TR" sz="2400" dirty="0"/>
              <a:t>Tonya </a:t>
            </a:r>
            <a:r>
              <a:rPr lang="tr-TR" sz="2400" dirty="0" err="1"/>
              <a:t>MYO'nun</a:t>
            </a:r>
            <a:r>
              <a:rPr lang="tr-TR" sz="2400" dirty="0"/>
              <a:t> akredite programı sayesinde Mehmet’in başvurusu kolaylıkla kabul edildi.</a:t>
            </a:r>
          </a:p>
        </p:txBody>
      </p:sp>
      <p:pic>
        <p:nvPicPr>
          <p:cNvPr id="4" name="Resim 3" descr="simge, sembol, logo, daire, ticari marka içeren bir resim&#10;&#10;Açıklama otomatik olarak oluşturuldu">
            <a:extLst>
              <a:ext uri="{FF2B5EF4-FFF2-40B4-BE49-F238E27FC236}">
                <a16:creationId xmlns:a16="http://schemas.microsoft.com/office/drawing/2014/main" id="{9870F052-F1EE-CB85-BA5E-F1B2E995D09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798" y="142875"/>
            <a:ext cx="1118562" cy="11340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80519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2CACDDCE-129F-6378-E6E7-A895B28C4E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1774" y="1050595"/>
            <a:ext cx="10905053" cy="1618489"/>
          </a:xfrm>
        </p:spPr>
        <p:txBody>
          <a:bodyPr anchor="ctr">
            <a:noAutofit/>
          </a:bodyPr>
          <a:lstStyle/>
          <a:p>
            <a:r>
              <a:rPr lang="tr-TR" sz="3200" b="1" dirty="0"/>
              <a:t>Öğrenciler, akreditasyon sürecinin aktif katılımcılarıdır.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85E2AE9-0C1F-CFDA-EB1E-7ECB6263A1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85240" y="2581281"/>
            <a:ext cx="8364598" cy="2800395"/>
          </a:xfrm>
        </p:spPr>
        <p:txBody>
          <a:bodyPr anchor="t">
            <a:normAutofit/>
          </a:bodyPr>
          <a:lstStyle/>
          <a:p>
            <a:pPr algn="just"/>
            <a:r>
              <a:rPr lang="tr-TR" sz="2400" dirty="0"/>
              <a:t>Akreditasyon sürecinde, okul ziyaretine gelen değerlendiriciler öğrencilerle toplantı yaptı.</a:t>
            </a:r>
          </a:p>
          <a:p>
            <a:pPr algn="just"/>
            <a:r>
              <a:rPr lang="tr-TR" sz="2400" dirty="0"/>
              <a:t>Görüşmede öğrenciler, ders saatleri, sosyal imkanlar ve uygulamalı eğitim hakkında görüşlerini paylaştılar.</a:t>
            </a:r>
          </a:p>
          <a:p>
            <a:pPr algn="just"/>
            <a:r>
              <a:rPr lang="tr-TR" sz="2400" dirty="0"/>
              <a:t>Değerlendiriciler bu görüşleri dikkate alarak raporlarına ekledi. </a:t>
            </a:r>
          </a:p>
        </p:txBody>
      </p:sp>
      <p:pic>
        <p:nvPicPr>
          <p:cNvPr id="4" name="Resim 3" descr="simge, sembol, logo, daire, ticari marka içeren bir resim&#10;&#10;Açıklama otomatik olarak oluşturuldu">
            <a:extLst>
              <a:ext uri="{FF2B5EF4-FFF2-40B4-BE49-F238E27FC236}">
                <a16:creationId xmlns:a16="http://schemas.microsoft.com/office/drawing/2014/main" id="{9144C459-44B8-16BF-5A3A-9901A23006D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798" y="142875"/>
            <a:ext cx="1118562" cy="11340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58518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417</Words>
  <Application>Microsoft Office PowerPoint</Application>
  <PresentationFormat>Geniş ekran</PresentationFormat>
  <Paragraphs>51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 Theme</vt:lpstr>
      <vt:lpstr>Akreditasyon  ve  Öğrencinin Rolü</vt:lpstr>
      <vt:lpstr>Akreditasyon Nedir?</vt:lpstr>
      <vt:lpstr>Akreditasyon Süreci</vt:lpstr>
      <vt:lpstr>Öğrencilerin Akreditasyondaki Rolü</vt:lpstr>
      <vt:lpstr>Öğrencilere Faydaları</vt:lpstr>
      <vt:lpstr>Akreditasyon, işverenler için güvenilirlik sağlar.</vt:lpstr>
      <vt:lpstr>Öğrencilerin görüşleri değişimin anahtarıdır.</vt:lpstr>
      <vt:lpstr>Akreditasyon, uluslararası fırsatları artırır.</vt:lpstr>
      <vt:lpstr>Öğrenciler, akreditasyon sürecinin aktif katılımcılarıdır.</vt:lpstr>
      <vt:lpstr>Özet</vt:lpstr>
      <vt:lpstr>Teşekkürler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DRGALİP37</dc:creator>
  <cp:keywords/>
  <dc:description>generated using python-pptx</dc:description>
  <cp:lastModifiedBy>Galip Usta</cp:lastModifiedBy>
  <cp:revision>2</cp:revision>
  <dcterms:created xsi:type="dcterms:W3CDTF">2013-01-27T09:14:16Z</dcterms:created>
  <dcterms:modified xsi:type="dcterms:W3CDTF">2025-04-29T02:40:51Z</dcterms:modified>
  <cp:category/>
</cp:coreProperties>
</file>