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62" r:id="rId6"/>
    <p:sldId id="271" r:id="rId7"/>
    <p:sldId id="273" r:id="rId8"/>
    <p:sldId id="274" r:id="rId9"/>
    <p:sldId id="268" r:id="rId10"/>
    <p:sldId id="267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007AE-19C9-47AD-9B7F-74F0AF622140}" v="165" dt="2026-05-12T14:23:55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YRAM DÜNDAR" userId="20c76ee4-93e7-49f9-a784-b530f3f765e2" providerId="ADAL" clId="{7DF007AE-19C9-47AD-9B7F-74F0AF622140}"/>
    <pc:docChg chg="undo redo custSel addSld delSld modSld">
      <pc:chgData name="BAYRAM DÜNDAR" userId="20c76ee4-93e7-49f9-a784-b530f3f765e2" providerId="ADAL" clId="{7DF007AE-19C9-47AD-9B7F-74F0AF622140}" dt="2026-05-12T14:24:33.530" v="3402" actId="1076"/>
      <pc:docMkLst>
        <pc:docMk/>
      </pc:docMkLst>
      <pc:sldChg chg="del">
        <pc:chgData name="BAYRAM DÜNDAR" userId="20c76ee4-93e7-49f9-a784-b530f3f765e2" providerId="ADAL" clId="{7DF007AE-19C9-47AD-9B7F-74F0AF622140}" dt="2026-05-11T15:06:13.254" v="0" actId="47"/>
        <pc:sldMkLst>
          <pc:docMk/>
          <pc:sldMk cId="3287825275" sldId="256"/>
        </pc:sldMkLst>
      </pc:sldChg>
      <pc:sldChg chg="addSp delSp modSp mod">
        <pc:chgData name="BAYRAM DÜNDAR" userId="20c76ee4-93e7-49f9-a784-b530f3f765e2" providerId="ADAL" clId="{7DF007AE-19C9-47AD-9B7F-74F0AF622140}" dt="2026-05-11T15:36:18.144" v="327" actId="1076"/>
        <pc:sldMkLst>
          <pc:docMk/>
          <pc:sldMk cId="2217227016" sldId="257"/>
        </pc:sldMkLst>
        <pc:spChg chg="mod">
          <ac:chgData name="BAYRAM DÜNDAR" userId="20c76ee4-93e7-49f9-a784-b530f3f765e2" providerId="ADAL" clId="{7DF007AE-19C9-47AD-9B7F-74F0AF622140}" dt="2026-05-11T15:36:18.144" v="327" actId="1076"/>
          <ac:spMkLst>
            <pc:docMk/>
            <pc:sldMk cId="2217227016" sldId="257"/>
            <ac:spMk id="4" creationId="{B64D2C2C-2940-DF16-2188-FF7FEED6CDCC}"/>
          </ac:spMkLst>
        </pc:spChg>
        <pc:spChg chg="mod">
          <ac:chgData name="BAYRAM DÜNDAR" userId="20c76ee4-93e7-49f9-a784-b530f3f765e2" providerId="ADAL" clId="{7DF007AE-19C9-47AD-9B7F-74F0AF622140}" dt="2026-05-11T15:13:17.075" v="188" actId="1076"/>
          <ac:spMkLst>
            <pc:docMk/>
            <pc:sldMk cId="2217227016" sldId="257"/>
            <ac:spMk id="5" creationId="{B64D2C2C-2940-DF16-2188-FF7FEED6CDCC}"/>
          </ac:spMkLst>
        </pc:spChg>
        <pc:picChg chg="add del mod">
          <ac:chgData name="BAYRAM DÜNDAR" userId="20c76ee4-93e7-49f9-a784-b530f3f765e2" providerId="ADAL" clId="{7DF007AE-19C9-47AD-9B7F-74F0AF622140}" dt="2026-05-11T15:36:10.327" v="325" actId="478"/>
          <ac:picMkLst>
            <pc:docMk/>
            <pc:sldMk cId="2217227016" sldId="257"/>
            <ac:picMk id="3" creationId="{160B6832-72DB-955E-938F-695705FC5A70}"/>
          </ac:picMkLst>
        </pc:picChg>
      </pc:sldChg>
      <pc:sldChg chg="addSp delSp modSp mod">
        <pc:chgData name="BAYRAM DÜNDAR" userId="20c76ee4-93e7-49f9-a784-b530f3f765e2" providerId="ADAL" clId="{7DF007AE-19C9-47AD-9B7F-74F0AF622140}" dt="2026-05-11T15:40:23.156" v="370" actId="22"/>
        <pc:sldMkLst>
          <pc:docMk/>
          <pc:sldMk cId="3336273168" sldId="258"/>
        </pc:sldMkLst>
        <pc:spChg chg="mod">
          <ac:chgData name="BAYRAM DÜNDAR" userId="20c76ee4-93e7-49f9-a784-b530f3f765e2" providerId="ADAL" clId="{7DF007AE-19C9-47AD-9B7F-74F0AF622140}" dt="2026-05-11T15:23:52.321" v="314" actId="1076"/>
          <ac:spMkLst>
            <pc:docMk/>
            <pc:sldMk cId="3336273168" sldId="258"/>
            <ac:spMk id="4" creationId="{B64D2C2C-2940-DF16-2188-FF7FEED6CDCC}"/>
          </ac:spMkLst>
        </pc:spChg>
        <pc:spChg chg="del">
          <ac:chgData name="BAYRAM DÜNDAR" userId="20c76ee4-93e7-49f9-a784-b530f3f765e2" providerId="ADAL" clId="{7DF007AE-19C9-47AD-9B7F-74F0AF622140}" dt="2026-05-11T15:23:50.394" v="313" actId="478"/>
          <ac:spMkLst>
            <pc:docMk/>
            <pc:sldMk cId="3336273168" sldId="258"/>
            <ac:spMk id="5" creationId="{B64D2C2C-2940-DF16-2188-FF7FEED6CDCC}"/>
          </ac:spMkLst>
        </pc:spChg>
        <pc:picChg chg="add mod">
          <ac:chgData name="BAYRAM DÜNDAR" userId="20c76ee4-93e7-49f9-a784-b530f3f765e2" providerId="ADAL" clId="{7DF007AE-19C9-47AD-9B7F-74F0AF622140}" dt="2026-05-11T15:36:28.016" v="328" actId="1076"/>
          <ac:picMkLst>
            <pc:docMk/>
            <pc:sldMk cId="3336273168" sldId="258"/>
            <ac:picMk id="3" creationId="{82033AD5-2ECE-5C60-52E4-6FA9F708140A}"/>
          </ac:picMkLst>
        </pc:picChg>
        <pc:picChg chg="add del">
          <ac:chgData name="BAYRAM DÜNDAR" userId="20c76ee4-93e7-49f9-a784-b530f3f765e2" providerId="ADAL" clId="{7DF007AE-19C9-47AD-9B7F-74F0AF622140}" dt="2026-05-11T15:40:23.156" v="370" actId="22"/>
          <ac:picMkLst>
            <pc:docMk/>
            <pc:sldMk cId="3336273168" sldId="258"/>
            <ac:picMk id="8" creationId="{A13396E5-3564-0088-CBE1-3D81F5663378}"/>
          </ac:picMkLst>
        </pc:picChg>
      </pc:sldChg>
      <pc:sldChg chg="del">
        <pc:chgData name="BAYRAM DÜNDAR" userId="20c76ee4-93e7-49f9-a784-b530f3f765e2" providerId="ADAL" clId="{7DF007AE-19C9-47AD-9B7F-74F0AF622140}" dt="2026-05-11T15:08:16.597" v="67" actId="47"/>
        <pc:sldMkLst>
          <pc:docMk/>
          <pc:sldMk cId="2976700740" sldId="259"/>
        </pc:sldMkLst>
      </pc:sldChg>
      <pc:sldChg chg="addSp modSp mod">
        <pc:chgData name="BAYRAM DÜNDAR" userId="20c76ee4-93e7-49f9-a784-b530f3f765e2" providerId="ADAL" clId="{7DF007AE-19C9-47AD-9B7F-74F0AF622140}" dt="2026-05-11T18:01:14.835" v="1771" actId="114"/>
        <pc:sldMkLst>
          <pc:docMk/>
          <pc:sldMk cId="1186552392" sldId="260"/>
        </pc:sldMkLst>
        <pc:spChg chg="add mod">
          <ac:chgData name="BAYRAM DÜNDAR" userId="20c76ee4-93e7-49f9-a784-b530f3f765e2" providerId="ADAL" clId="{7DF007AE-19C9-47AD-9B7F-74F0AF622140}" dt="2026-05-11T17:58:44.823" v="1742" actId="1076"/>
          <ac:spMkLst>
            <pc:docMk/>
            <pc:sldMk cId="1186552392" sldId="260"/>
            <ac:spMk id="3" creationId="{D08D15EF-2BA1-DB20-321E-24601967C476}"/>
          </ac:spMkLst>
        </pc:spChg>
        <pc:spChg chg="mod">
          <ac:chgData name="BAYRAM DÜNDAR" userId="20c76ee4-93e7-49f9-a784-b530f3f765e2" providerId="ADAL" clId="{7DF007AE-19C9-47AD-9B7F-74F0AF622140}" dt="2026-05-11T15:06:24.885" v="24" actId="20577"/>
          <ac:spMkLst>
            <pc:docMk/>
            <pc:sldMk cId="1186552392" sldId="260"/>
            <ac:spMk id="5" creationId="{B6C9DBDA-5FB6-7923-E61A-AB4ABBDDB67A}"/>
          </ac:spMkLst>
        </pc:spChg>
        <pc:spChg chg="mod">
          <ac:chgData name="BAYRAM DÜNDAR" userId="20c76ee4-93e7-49f9-a784-b530f3f765e2" providerId="ADAL" clId="{7DF007AE-19C9-47AD-9B7F-74F0AF622140}" dt="2026-05-11T18:00:53.544" v="1768" actId="1076"/>
          <ac:spMkLst>
            <pc:docMk/>
            <pc:sldMk cId="1186552392" sldId="260"/>
            <ac:spMk id="6" creationId="{B6C9DBDA-5FB6-7923-E61A-AB4ABBDDB67A}"/>
          </ac:spMkLst>
        </pc:spChg>
        <pc:spChg chg="mod">
          <ac:chgData name="BAYRAM DÜNDAR" userId="20c76ee4-93e7-49f9-a784-b530f3f765e2" providerId="ADAL" clId="{7DF007AE-19C9-47AD-9B7F-74F0AF622140}" dt="2026-05-11T17:58:35.062" v="1741" actId="255"/>
          <ac:spMkLst>
            <pc:docMk/>
            <pc:sldMk cId="1186552392" sldId="260"/>
            <ac:spMk id="7" creationId="{B6C9DBDA-5FB6-7923-E61A-AB4ABBDDB67A}"/>
          </ac:spMkLst>
        </pc:spChg>
        <pc:spChg chg="add mod">
          <ac:chgData name="BAYRAM DÜNDAR" userId="20c76ee4-93e7-49f9-a784-b530f3f765e2" providerId="ADAL" clId="{7DF007AE-19C9-47AD-9B7F-74F0AF622140}" dt="2026-05-11T18:01:14.835" v="1771" actId="114"/>
          <ac:spMkLst>
            <pc:docMk/>
            <pc:sldMk cId="1186552392" sldId="260"/>
            <ac:spMk id="9" creationId="{E3FEFC25-878A-C5D3-B891-1710A756EF0B}"/>
          </ac:spMkLst>
        </pc:spChg>
        <pc:picChg chg="add mod">
          <ac:chgData name="BAYRAM DÜNDAR" userId="20c76ee4-93e7-49f9-a784-b530f3f765e2" providerId="ADAL" clId="{7DF007AE-19C9-47AD-9B7F-74F0AF622140}" dt="2026-05-11T15:12:52.722" v="186" actId="1076"/>
          <ac:picMkLst>
            <pc:docMk/>
            <pc:sldMk cId="1186552392" sldId="260"/>
            <ac:picMk id="8" creationId="{F45E6C3C-7F2C-3F7A-17F2-2E3AB71E22A4}"/>
          </ac:picMkLst>
        </pc:picChg>
      </pc:sldChg>
      <pc:sldChg chg="del">
        <pc:chgData name="BAYRAM DÜNDAR" userId="20c76ee4-93e7-49f9-a784-b530f3f765e2" providerId="ADAL" clId="{7DF007AE-19C9-47AD-9B7F-74F0AF622140}" dt="2026-05-11T15:08:10.216" v="66" actId="47"/>
        <pc:sldMkLst>
          <pc:docMk/>
          <pc:sldMk cId="539253807" sldId="261"/>
        </pc:sldMkLst>
      </pc:sldChg>
      <pc:sldChg chg="addSp delSp modSp add del mod setBg">
        <pc:chgData name="BAYRAM DÜNDAR" userId="20c76ee4-93e7-49f9-a784-b530f3f765e2" providerId="ADAL" clId="{7DF007AE-19C9-47AD-9B7F-74F0AF622140}" dt="2026-05-11T15:40:48.562" v="393" actId="47"/>
        <pc:sldMkLst>
          <pc:docMk/>
          <pc:sldMk cId="952342370" sldId="261"/>
        </pc:sldMkLst>
        <pc:spChg chg="mod">
          <ac:chgData name="BAYRAM DÜNDAR" userId="20c76ee4-93e7-49f9-a784-b530f3f765e2" providerId="ADAL" clId="{7DF007AE-19C9-47AD-9B7F-74F0AF622140}" dt="2026-05-11T15:40:48.172" v="391" actId="20577"/>
          <ac:spMkLst>
            <pc:docMk/>
            <pc:sldMk cId="952342370" sldId="261"/>
            <ac:spMk id="4" creationId="{B64D2C2C-2940-DF16-2188-FF7FEED6CDCC}"/>
          </ac:spMkLst>
        </pc:spChg>
        <pc:spChg chg="add del">
          <ac:chgData name="BAYRAM DÜNDAR" userId="20c76ee4-93e7-49f9-a784-b530f3f765e2" providerId="ADAL" clId="{7DF007AE-19C9-47AD-9B7F-74F0AF622140}" dt="2026-05-11T15:40:48.346" v="392" actId="478"/>
          <ac:spMkLst>
            <pc:docMk/>
            <pc:sldMk cId="952342370" sldId="261"/>
            <ac:spMk id="5" creationId="{B64D2C2C-2940-DF16-2188-FF7FEED6CDCC}"/>
          </ac:spMkLst>
        </pc:spChg>
      </pc:sldChg>
      <pc:sldChg chg="new del">
        <pc:chgData name="BAYRAM DÜNDAR" userId="20c76ee4-93e7-49f9-a784-b530f3f765e2" providerId="ADAL" clId="{7DF007AE-19C9-47AD-9B7F-74F0AF622140}" dt="2026-05-11T15:40:18.876" v="368" actId="680"/>
        <pc:sldMkLst>
          <pc:docMk/>
          <pc:sldMk cId="2627420568" sldId="261"/>
        </pc:sldMkLst>
      </pc:sldChg>
      <pc:sldChg chg="addSp delSp modSp mod">
        <pc:chgData name="BAYRAM DÜNDAR" userId="20c76ee4-93e7-49f9-a784-b530f3f765e2" providerId="ADAL" clId="{7DF007AE-19C9-47AD-9B7F-74F0AF622140}" dt="2026-05-11T15:46:13.104" v="513" actId="1076"/>
        <pc:sldMkLst>
          <pc:docMk/>
          <pc:sldMk cId="3799498643" sldId="261"/>
        </pc:sldMkLst>
        <pc:spChg chg="add del mod">
          <ac:chgData name="BAYRAM DÜNDAR" userId="20c76ee4-93e7-49f9-a784-b530f3f765e2" providerId="ADAL" clId="{7DF007AE-19C9-47AD-9B7F-74F0AF622140}" dt="2026-05-11T15:42:10.502" v="445" actId="478"/>
          <ac:spMkLst>
            <pc:docMk/>
            <pc:sldMk cId="3799498643" sldId="261"/>
            <ac:spMk id="2" creationId="{DAA1520A-70D4-4AC8-01C4-573362EA662E}"/>
          </ac:spMkLst>
        </pc:spChg>
        <pc:spChg chg="mod">
          <ac:chgData name="BAYRAM DÜNDAR" userId="20c76ee4-93e7-49f9-a784-b530f3f765e2" providerId="ADAL" clId="{7DF007AE-19C9-47AD-9B7F-74F0AF622140}" dt="2026-05-11T15:46:13.104" v="513" actId="1076"/>
          <ac:spMkLst>
            <pc:docMk/>
            <pc:sldMk cId="3799498643" sldId="261"/>
            <ac:spMk id="4" creationId="{B64D2C2C-2940-DF16-2188-FF7FEED6CDCC}"/>
          </ac:spMkLst>
        </pc:spChg>
        <pc:spChg chg="add mod">
          <ac:chgData name="BAYRAM DÜNDAR" userId="20c76ee4-93e7-49f9-a784-b530f3f765e2" providerId="ADAL" clId="{7DF007AE-19C9-47AD-9B7F-74F0AF622140}" dt="2026-05-11T15:45:53.879" v="508" actId="6549"/>
          <ac:spMkLst>
            <pc:docMk/>
            <pc:sldMk cId="3799498643" sldId="261"/>
            <ac:spMk id="8" creationId="{8EE0857E-132D-4D8C-740F-D665C15D4022}"/>
          </ac:spMkLst>
        </pc:spChg>
        <pc:picChg chg="add del">
          <ac:chgData name="BAYRAM DÜNDAR" userId="20c76ee4-93e7-49f9-a784-b530f3f765e2" providerId="ADAL" clId="{7DF007AE-19C9-47AD-9B7F-74F0AF622140}" dt="2026-05-11T15:41:27.585" v="418" actId="478"/>
          <ac:picMkLst>
            <pc:docMk/>
            <pc:sldMk cId="3799498643" sldId="261"/>
            <ac:picMk id="3" creationId="{82033AD5-2ECE-5C60-52E4-6FA9F708140A}"/>
          </ac:picMkLst>
        </pc:picChg>
        <pc:picChg chg="add mod modCrop">
          <ac:chgData name="BAYRAM DÜNDAR" userId="20c76ee4-93e7-49f9-a784-b530f3f765e2" providerId="ADAL" clId="{7DF007AE-19C9-47AD-9B7F-74F0AF622140}" dt="2026-05-11T15:45:57.568" v="509" actId="1076"/>
          <ac:picMkLst>
            <pc:docMk/>
            <pc:sldMk cId="3799498643" sldId="261"/>
            <ac:picMk id="7" creationId="{A3B5FBE8-7A88-C828-5A48-B41E154539A7}"/>
          </ac:picMkLst>
        </pc:picChg>
        <pc:picChg chg="add mod">
          <ac:chgData name="BAYRAM DÜNDAR" userId="20c76ee4-93e7-49f9-a784-b530f3f765e2" providerId="ADAL" clId="{7DF007AE-19C9-47AD-9B7F-74F0AF622140}" dt="2026-05-11T15:46:05.919" v="512" actId="14100"/>
          <ac:picMkLst>
            <pc:docMk/>
            <pc:sldMk cId="3799498643" sldId="261"/>
            <ac:picMk id="10" creationId="{C1950F3B-23CD-4964-F3D4-D0C5539418A0}"/>
          </ac:picMkLst>
        </pc:picChg>
      </pc:sldChg>
      <pc:sldChg chg="addSp delSp modSp mod">
        <pc:chgData name="BAYRAM DÜNDAR" userId="20c76ee4-93e7-49f9-a784-b530f3f765e2" providerId="ADAL" clId="{7DF007AE-19C9-47AD-9B7F-74F0AF622140}" dt="2026-05-11T17:55:24.520" v="1658" actId="1076"/>
        <pc:sldMkLst>
          <pc:docMk/>
          <pc:sldMk cId="1474843433" sldId="262"/>
        </pc:sldMkLst>
        <pc:spChg chg="del">
          <ac:chgData name="BAYRAM DÜNDAR" userId="20c76ee4-93e7-49f9-a784-b530f3f765e2" providerId="ADAL" clId="{7DF007AE-19C9-47AD-9B7F-74F0AF622140}" dt="2026-05-11T15:48:32.776" v="550" actId="478"/>
          <ac:spMkLst>
            <pc:docMk/>
            <pc:sldMk cId="1474843433" sldId="262"/>
            <ac:spMk id="2" creationId="{DAA1520A-70D4-4AC8-01C4-573362EA662E}"/>
          </ac:spMkLst>
        </pc:spChg>
        <pc:spChg chg="mod">
          <ac:chgData name="BAYRAM DÜNDAR" userId="20c76ee4-93e7-49f9-a784-b530f3f765e2" providerId="ADAL" clId="{7DF007AE-19C9-47AD-9B7F-74F0AF622140}" dt="2026-05-11T17:55:24.520" v="1658" actId="1076"/>
          <ac:spMkLst>
            <pc:docMk/>
            <pc:sldMk cId="1474843433" sldId="262"/>
            <ac:spMk id="4" creationId="{B64D2C2C-2940-DF16-2188-FF7FEED6CDCC}"/>
          </ac:spMkLst>
        </pc:spChg>
        <pc:spChg chg="add mod">
          <ac:chgData name="BAYRAM DÜNDAR" userId="20c76ee4-93e7-49f9-a784-b530f3f765e2" providerId="ADAL" clId="{7DF007AE-19C9-47AD-9B7F-74F0AF622140}" dt="2026-05-11T17:49:55.760" v="1596" actId="1076"/>
          <ac:spMkLst>
            <pc:docMk/>
            <pc:sldMk cId="1474843433" sldId="262"/>
            <ac:spMk id="7" creationId="{F019D78F-D2C4-2AD6-0D95-5067431ABD07}"/>
          </ac:spMkLst>
        </pc:spChg>
        <pc:graphicFrameChg chg="add del mod modGraphic">
          <ac:chgData name="BAYRAM DÜNDAR" userId="20c76ee4-93e7-49f9-a784-b530f3f765e2" providerId="ADAL" clId="{7DF007AE-19C9-47AD-9B7F-74F0AF622140}" dt="2026-05-11T15:52:00.391" v="627" actId="478"/>
          <ac:graphicFrameMkLst>
            <pc:docMk/>
            <pc:sldMk cId="1474843433" sldId="262"/>
            <ac:graphicFrameMk id="3" creationId="{7FF11EFF-501C-465C-593F-BB2E8881A148}"/>
          </ac:graphicFrameMkLst>
        </pc:graphicFrameChg>
        <pc:graphicFrameChg chg="add mod modGraphic">
          <ac:chgData name="BAYRAM DÜNDAR" userId="20c76ee4-93e7-49f9-a784-b530f3f765e2" providerId="ADAL" clId="{7DF007AE-19C9-47AD-9B7F-74F0AF622140}" dt="2026-05-11T17:53:46.001" v="1655" actId="207"/>
          <ac:graphicFrameMkLst>
            <pc:docMk/>
            <pc:sldMk cId="1474843433" sldId="262"/>
            <ac:graphicFrameMk id="5" creationId="{A2C982D7-8F10-B627-8EDE-B8CDD0E384C4}"/>
          </ac:graphicFrameMkLst>
        </pc:graphicFrameChg>
      </pc:sldChg>
      <pc:sldChg chg="del">
        <pc:chgData name="BAYRAM DÜNDAR" userId="20c76ee4-93e7-49f9-a784-b530f3f765e2" providerId="ADAL" clId="{7DF007AE-19C9-47AD-9B7F-74F0AF622140}" dt="2026-05-11T15:12:26.756" v="181" actId="47"/>
        <pc:sldMkLst>
          <pc:docMk/>
          <pc:sldMk cId="1719533376" sldId="262"/>
        </pc:sldMkLst>
      </pc:sldChg>
      <pc:sldChg chg="add del setBg">
        <pc:chgData name="BAYRAM DÜNDAR" userId="20c76ee4-93e7-49f9-a784-b530f3f765e2" providerId="ADAL" clId="{7DF007AE-19C9-47AD-9B7F-74F0AF622140}" dt="2026-05-11T15:41:21.514" v="416"/>
        <pc:sldMkLst>
          <pc:docMk/>
          <pc:sldMk cId="1959563079" sldId="262"/>
        </pc:sldMkLst>
      </pc:sldChg>
      <pc:sldChg chg="add del setBg">
        <pc:chgData name="BAYRAM DÜNDAR" userId="20c76ee4-93e7-49f9-a784-b530f3f765e2" providerId="ADAL" clId="{7DF007AE-19C9-47AD-9B7F-74F0AF622140}" dt="2026-05-11T15:40:48.742" v="394" actId="47"/>
        <pc:sldMkLst>
          <pc:docMk/>
          <pc:sldMk cId="3852926061" sldId="262"/>
        </pc:sldMkLst>
      </pc:sldChg>
      <pc:sldChg chg="add del setBg">
        <pc:chgData name="BAYRAM DÜNDAR" userId="20c76ee4-93e7-49f9-a784-b530f3f765e2" providerId="ADAL" clId="{7DF007AE-19C9-47AD-9B7F-74F0AF622140}" dt="2026-05-11T15:41:20.873" v="415"/>
        <pc:sldMkLst>
          <pc:docMk/>
          <pc:sldMk cId="39875727" sldId="263"/>
        </pc:sldMkLst>
      </pc:sldChg>
      <pc:sldChg chg="add del setBg">
        <pc:chgData name="BAYRAM DÜNDAR" userId="20c76ee4-93e7-49f9-a784-b530f3f765e2" providerId="ADAL" clId="{7DF007AE-19C9-47AD-9B7F-74F0AF622140}" dt="2026-05-11T15:40:48.926" v="395" actId="47"/>
        <pc:sldMkLst>
          <pc:docMk/>
          <pc:sldMk cId="141824656" sldId="263"/>
        </pc:sldMkLst>
      </pc:sldChg>
      <pc:sldChg chg="del">
        <pc:chgData name="BAYRAM DÜNDAR" userId="20c76ee4-93e7-49f9-a784-b530f3f765e2" providerId="ADAL" clId="{7DF007AE-19C9-47AD-9B7F-74F0AF622140}" dt="2026-05-11T21:19:05.143" v="3379" actId="47"/>
        <pc:sldMkLst>
          <pc:docMk/>
          <pc:sldMk cId="2219883660" sldId="263"/>
        </pc:sldMkLst>
      </pc:sldChg>
      <pc:sldChg chg="del">
        <pc:chgData name="BAYRAM DÜNDAR" userId="20c76ee4-93e7-49f9-a784-b530f3f765e2" providerId="ADAL" clId="{7DF007AE-19C9-47AD-9B7F-74F0AF622140}" dt="2026-05-11T15:12:28.797" v="182" actId="47"/>
        <pc:sldMkLst>
          <pc:docMk/>
          <pc:sldMk cId="2722995715" sldId="263"/>
        </pc:sldMkLst>
      </pc:sldChg>
      <pc:sldChg chg="add del setBg">
        <pc:chgData name="BAYRAM DÜNDAR" userId="20c76ee4-93e7-49f9-a784-b530f3f765e2" providerId="ADAL" clId="{7DF007AE-19C9-47AD-9B7F-74F0AF622140}" dt="2026-05-11T15:40:49.126" v="396" actId="47"/>
        <pc:sldMkLst>
          <pc:docMk/>
          <pc:sldMk cId="2123813099" sldId="264"/>
        </pc:sldMkLst>
      </pc:sldChg>
      <pc:sldChg chg="del">
        <pc:chgData name="BAYRAM DÜNDAR" userId="20c76ee4-93e7-49f9-a784-b530f3f765e2" providerId="ADAL" clId="{7DF007AE-19C9-47AD-9B7F-74F0AF622140}" dt="2026-05-11T21:19:04.011" v="3378" actId="47"/>
        <pc:sldMkLst>
          <pc:docMk/>
          <pc:sldMk cId="2130088489" sldId="264"/>
        </pc:sldMkLst>
      </pc:sldChg>
      <pc:sldChg chg="add del setBg">
        <pc:chgData name="BAYRAM DÜNDAR" userId="20c76ee4-93e7-49f9-a784-b530f3f765e2" providerId="ADAL" clId="{7DF007AE-19C9-47AD-9B7F-74F0AF622140}" dt="2026-05-11T15:41:20.657" v="414"/>
        <pc:sldMkLst>
          <pc:docMk/>
          <pc:sldMk cId="4201633766" sldId="264"/>
        </pc:sldMkLst>
      </pc:sldChg>
      <pc:sldChg chg="add del setBg">
        <pc:chgData name="BAYRAM DÜNDAR" userId="20c76ee4-93e7-49f9-a784-b530f3f765e2" providerId="ADAL" clId="{7DF007AE-19C9-47AD-9B7F-74F0AF622140}" dt="2026-05-11T15:40:49.326" v="397" actId="47"/>
        <pc:sldMkLst>
          <pc:docMk/>
          <pc:sldMk cId="497761609" sldId="265"/>
        </pc:sldMkLst>
      </pc:sldChg>
      <pc:sldChg chg="del">
        <pc:chgData name="BAYRAM DÜNDAR" userId="20c76ee4-93e7-49f9-a784-b530f3f765e2" providerId="ADAL" clId="{7DF007AE-19C9-47AD-9B7F-74F0AF622140}" dt="2026-05-11T21:19:03.128" v="3377" actId="47"/>
        <pc:sldMkLst>
          <pc:docMk/>
          <pc:sldMk cId="2950200590" sldId="265"/>
        </pc:sldMkLst>
      </pc:sldChg>
      <pc:sldChg chg="del">
        <pc:chgData name="BAYRAM DÜNDAR" userId="20c76ee4-93e7-49f9-a784-b530f3f765e2" providerId="ADAL" clId="{7DF007AE-19C9-47AD-9B7F-74F0AF622140}" dt="2026-05-11T21:19:02.137" v="3376" actId="47"/>
        <pc:sldMkLst>
          <pc:docMk/>
          <pc:sldMk cId="3446326967" sldId="266"/>
        </pc:sldMkLst>
      </pc:sldChg>
      <pc:sldChg chg="add del setBg">
        <pc:chgData name="BAYRAM DÜNDAR" userId="20c76ee4-93e7-49f9-a784-b530f3f765e2" providerId="ADAL" clId="{7DF007AE-19C9-47AD-9B7F-74F0AF622140}" dt="2026-05-11T15:40:49.510" v="398" actId="47"/>
        <pc:sldMkLst>
          <pc:docMk/>
          <pc:sldMk cId="4193838810" sldId="266"/>
        </pc:sldMkLst>
      </pc:sldChg>
      <pc:sldChg chg="add del setBg">
        <pc:chgData name="BAYRAM DÜNDAR" userId="20c76ee4-93e7-49f9-a784-b530f3f765e2" providerId="ADAL" clId="{7DF007AE-19C9-47AD-9B7F-74F0AF622140}" dt="2026-05-11T15:40:49.694" v="399" actId="47"/>
        <pc:sldMkLst>
          <pc:docMk/>
          <pc:sldMk cId="1765834878" sldId="267"/>
        </pc:sldMkLst>
      </pc:sldChg>
      <pc:sldChg chg="addSp delSp modSp mod setBg">
        <pc:chgData name="BAYRAM DÜNDAR" userId="20c76ee4-93e7-49f9-a784-b530f3f765e2" providerId="ADAL" clId="{7DF007AE-19C9-47AD-9B7F-74F0AF622140}" dt="2026-05-12T14:24:33.530" v="3402" actId="1076"/>
        <pc:sldMkLst>
          <pc:docMk/>
          <pc:sldMk cId="2571498314" sldId="267"/>
        </pc:sldMkLst>
        <pc:spChg chg="del mod">
          <ac:chgData name="BAYRAM DÜNDAR" userId="20c76ee4-93e7-49f9-a784-b530f3f765e2" providerId="ADAL" clId="{7DF007AE-19C9-47AD-9B7F-74F0AF622140}" dt="2026-05-11T21:17:29.235" v="3363" actId="478"/>
          <ac:spMkLst>
            <pc:docMk/>
            <pc:sldMk cId="2571498314" sldId="267"/>
            <ac:spMk id="2" creationId="{DAA1520A-70D4-4AC8-01C4-573362EA662E}"/>
          </ac:spMkLst>
        </pc:spChg>
        <pc:spChg chg="del">
          <ac:chgData name="BAYRAM DÜNDAR" userId="20c76ee4-93e7-49f9-a784-b530f3f765e2" providerId="ADAL" clId="{7DF007AE-19C9-47AD-9B7F-74F0AF622140}" dt="2026-05-11T21:17:30.636" v="3364" actId="478"/>
          <ac:spMkLst>
            <pc:docMk/>
            <pc:sldMk cId="2571498314" sldId="267"/>
            <ac:spMk id="4" creationId="{B64D2C2C-2940-DF16-2188-FF7FEED6CDCC}"/>
          </ac:spMkLst>
        </pc:spChg>
        <pc:spChg chg="add">
          <ac:chgData name="BAYRAM DÜNDAR" userId="20c76ee4-93e7-49f9-a784-b530f3f765e2" providerId="ADAL" clId="{7DF007AE-19C9-47AD-9B7F-74F0AF622140}" dt="2026-05-11T21:17:45.910" v="3368" actId="26606"/>
          <ac:spMkLst>
            <pc:docMk/>
            <pc:sldMk cId="2571498314" sldId="267"/>
            <ac:spMk id="11" creationId="{A169D286-F4D7-4C8B-A6BD-D05384C7F1D8}"/>
          </ac:spMkLst>
        </pc:spChg>
        <pc:spChg chg="add">
          <ac:chgData name="BAYRAM DÜNDAR" userId="20c76ee4-93e7-49f9-a784-b530f3f765e2" providerId="ADAL" clId="{7DF007AE-19C9-47AD-9B7F-74F0AF622140}" dt="2026-05-11T21:17:45.910" v="3368" actId="26606"/>
          <ac:spMkLst>
            <pc:docMk/>
            <pc:sldMk cId="2571498314" sldId="267"/>
            <ac:spMk id="13" creationId="{39E8235E-135E-4261-8F54-2B316E493C42}"/>
          </ac:spMkLst>
        </pc:spChg>
        <pc:spChg chg="add">
          <ac:chgData name="BAYRAM DÜNDAR" userId="20c76ee4-93e7-49f9-a784-b530f3f765e2" providerId="ADAL" clId="{7DF007AE-19C9-47AD-9B7F-74F0AF622140}" dt="2026-05-11T21:17:45.910" v="3368" actId="26606"/>
          <ac:spMkLst>
            <pc:docMk/>
            <pc:sldMk cId="2571498314" sldId="267"/>
            <ac:spMk id="15" creationId="{D4ED8EC3-4D57-4620-93CE-4E6661F09A3E}"/>
          </ac:spMkLst>
        </pc:spChg>
        <pc:spChg chg="add">
          <ac:chgData name="BAYRAM DÜNDAR" userId="20c76ee4-93e7-49f9-a784-b530f3f765e2" providerId="ADAL" clId="{7DF007AE-19C9-47AD-9B7F-74F0AF622140}" dt="2026-05-11T21:17:45.910" v="3368" actId="26606"/>
          <ac:spMkLst>
            <pc:docMk/>
            <pc:sldMk cId="2571498314" sldId="267"/>
            <ac:spMk id="17" creationId="{83BCB34A-2F40-4F41-8488-A134C1C155B7}"/>
          </ac:spMkLst>
        </pc:spChg>
        <pc:spChg chg="add">
          <ac:chgData name="BAYRAM DÜNDAR" userId="20c76ee4-93e7-49f9-a784-b530f3f765e2" providerId="ADAL" clId="{7DF007AE-19C9-47AD-9B7F-74F0AF622140}" dt="2026-05-11T21:17:45.910" v="3368" actId="26606"/>
          <ac:spMkLst>
            <pc:docMk/>
            <pc:sldMk cId="2571498314" sldId="267"/>
            <ac:spMk id="19" creationId="{F78382DC-4207-465E-B379-1E16448AA222}"/>
          </ac:spMkLst>
        </pc:spChg>
        <pc:picChg chg="add mod">
          <ac:chgData name="BAYRAM DÜNDAR" userId="20c76ee4-93e7-49f9-a784-b530f3f765e2" providerId="ADAL" clId="{7DF007AE-19C9-47AD-9B7F-74F0AF622140}" dt="2026-05-12T14:24:33.530" v="3402" actId="1076"/>
          <ac:picMkLst>
            <pc:docMk/>
            <pc:sldMk cId="2571498314" sldId="267"/>
            <ac:picMk id="3" creationId="{05961F61-382F-23E0-73C8-D868F9A911B3}"/>
          </ac:picMkLst>
        </pc:picChg>
        <pc:picChg chg="add del mod">
          <ac:chgData name="BAYRAM DÜNDAR" userId="20c76ee4-93e7-49f9-a784-b530f3f765e2" providerId="ADAL" clId="{7DF007AE-19C9-47AD-9B7F-74F0AF622140}" dt="2026-05-12T14:24:15.611" v="3398" actId="478"/>
          <ac:picMkLst>
            <pc:docMk/>
            <pc:sldMk cId="2571498314" sldId="267"/>
            <ac:picMk id="5" creationId="{35E0CA70-D050-0FB3-4FC7-339702494662}"/>
          </ac:picMkLst>
        </pc:picChg>
        <pc:picChg chg="mod">
          <ac:chgData name="BAYRAM DÜNDAR" userId="20c76ee4-93e7-49f9-a784-b530f3f765e2" providerId="ADAL" clId="{7DF007AE-19C9-47AD-9B7F-74F0AF622140}" dt="2026-05-11T21:17:50.803" v="3369" actId="27614"/>
          <ac:picMkLst>
            <pc:docMk/>
            <pc:sldMk cId="2571498314" sldId="267"/>
            <ac:picMk id="6" creationId="{00000000-0000-0000-0000-000000000000}"/>
          </ac:picMkLst>
        </pc:picChg>
      </pc:sldChg>
      <pc:sldChg chg="add del setBg">
        <pc:chgData name="BAYRAM DÜNDAR" userId="20c76ee4-93e7-49f9-a784-b530f3f765e2" providerId="ADAL" clId="{7DF007AE-19C9-47AD-9B7F-74F0AF622140}" dt="2026-05-11T15:40:49.894" v="400" actId="47"/>
        <pc:sldMkLst>
          <pc:docMk/>
          <pc:sldMk cId="143543608" sldId="268"/>
        </pc:sldMkLst>
      </pc:sldChg>
      <pc:sldChg chg="modSp mod">
        <pc:chgData name="BAYRAM DÜNDAR" userId="20c76ee4-93e7-49f9-a784-b530f3f765e2" providerId="ADAL" clId="{7DF007AE-19C9-47AD-9B7F-74F0AF622140}" dt="2026-05-11T21:09:41.173" v="3359" actId="14100"/>
        <pc:sldMkLst>
          <pc:docMk/>
          <pc:sldMk cId="1325375643" sldId="268"/>
        </pc:sldMkLst>
        <pc:spChg chg="mod">
          <ac:chgData name="BAYRAM DÜNDAR" userId="20c76ee4-93e7-49f9-a784-b530f3f765e2" providerId="ADAL" clId="{7DF007AE-19C9-47AD-9B7F-74F0AF622140}" dt="2026-05-11T21:00:21.985" v="3226" actId="20577"/>
          <ac:spMkLst>
            <pc:docMk/>
            <pc:sldMk cId="1325375643" sldId="268"/>
            <ac:spMk id="2" creationId="{DAA1520A-70D4-4AC8-01C4-573362EA662E}"/>
          </ac:spMkLst>
        </pc:spChg>
        <pc:spChg chg="mod">
          <ac:chgData name="BAYRAM DÜNDAR" userId="20c76ee4-93e7-49f9-a784-b530f3f765e2" providerId="ADAL" clId="{7DF007AE-19C9-47AD-9B7F-74F0AF622140}" dt="2026-05-11T21:09:41.173" v="3359" actId="14100"/>
          <ac:spMkLst>
            <pc:docMk/>
            <pc:sldMk cId="1325375643" sldId="268"/>
            <ac:spMk id="4" creationId="{B64D2C2C-2940-DF16-2188-FF7FEED6CDCC}"/>
          </ac:spMkLst>
        </pc:spChg>
      </pc:sldChg>
      <pc:sldChg chg="add del setBg">
        <pc:chgData name="BAYRAM DÜNDAR" userId="20c76ee4-93e7-49f9-a784-b530f3f765e2" providerId="ADAL" clId="{7DF007AE-19C9-47AD-9B7F-74F0AF622140}" dt="2026-05-11T15:40:50.085" v="401" actId="47"/>
        <pc:sldMkLst>
          <pc:docMk/>
          <pc:sldMk cId="1742518604" sldId="269"/>
        </pc:sldMkLst>
      </pc:sldChg>
      <pc:sldChg chg="addSp delSp modSp mod">
        <pc:chgData name="BAYRAM DÜNDAR" userId="20c76ee4-93e7-49f9-a784-b530f3f765e2" providerId="ADAL" clId="{7DF007AE-19C9-47AD-9B7F-74F0AF622140}" dt="2026-05-11T20:58:52.693" v="3198" actId="20577"/>
        <pc:sldMkLst>
          <pc:docMk/>
          <pc:sldMk cId="2792812617" sldId="269"/>
        </pc:sldMkLst>
        <pc:spChg chg="mod">
          <ac:chgData name="BAYRAM DÜNDAR" userId="20c76ee4-93e7-49f9-a784-b530f3f765e2" providerId="ADAL" clId="{7DF007AE-19C9-47AD-9B7F-74F0AF622140}" dt="2026-05-11T20:57:17.205" v="3029" actId="1076"/>
          <ac:spMkLst>
            <pc:docMk/>
            <pc:sldMk cId="2792812617" sldId="269"/>
            <ac:spMk id="2" creationId="{DAA1520A-70D4-4AC8-01C4-573362EA662E}"/>
          </ac:spMkLst>
        </pc:spChg>
        <pc:spChg chg="del">
          <ac:chgData name="BAYRAM DÜNDAR" userId="20c76ee4-93e7-49f9-a784-b530f3f765e2" providerId="ADAL" clId="{7DF007AE-19C9-47AD-9B7F-74F0AF622140}" dt="2026-05-11T20:43:38.832" v="2853" actId="478"/>
          <ac:spMkLst>
            <pc:docMk/>
            <pc:sldMk cId="2792812617" sldId="269"/>
            <ac:spMk id="4" creationId="{B64D2C2C-2940-DF16-2188-FF7FEED6CDCC}"/>
          </ac:spMkLst>
        </pc:spChg>
        <pc:spChg chg="add mod">
          <ac:chgData name="BAYRAM DÜNDAR" userId="20c76ee4-93e7-49f9-a784-b530f3f765e2" providerId="ADAL" clId="{7DF007AE-19C9-47AD-9B7F-74F0AF622140}" dt="2026-05-11T20:58:52.693" v="3198" actId="20577"/>
          <ac:spMkLst>
            <pc:docMk/>
            <pc:sldMk cId="2792812617" sldId="269"/>
            <ac:spMk id="7" creationId="{0233534C-D9A5-F3CA-AB2A-0EAB021D9AE8}"/>
          </ac:spMkLst>
        </pc:spChg>
        <pc:graphicFrameChg chg="add del mod">
          <ac:chgData name="BAYRAM DÜNDAR" userId="20c76ee4-93e7-49f9-a784-b530f3f765e2" providerId="ADAL" clId="{7DF007AE-19C9-47AD-9B7F-74F0AF622140}" dt="2026-05-11T20:44:16.572" v="2857" actId="3680"/>
          <ac:graphicFrameMkLst>
            <pc:docMk/>
            <pc:sldMk cId="2792812617" sldId="269"/>
            <ac:graphicFrameMk id="3" creationId="{F1647B07-E632-4DA1-A316-EDE8DFE16175}"/>
          </ac:graphicFrameMkLst>
        </pc:graphicFrameChg>
        <pc:graphicFrameChg chg="add mod modGraphic">
          <ac:chgData name="BAYRAM DÜNDAR" userId="20c76ee4-93e7-49f9-a784-b530f3f765e2" providerId="ADAL" clId="{7DF007AE-19C9-47AD-9B7F-74F0AF622140}" dt="2026-05-11T20:57:05.753" v="3028" actId="20577"/>
          <ac:graphicFrameMkLst>
            <pc:docMk/>
            <pc:sldMk cId="2792812617" sldId="269"/>
            <ac:graphicFrameMk id="5" creationId="{6D5EDE30-A212-4829-2554-679D848EB664}"/>
          </ac:graphicFrameMkLst>
        </pc:graphicFrameChg>
      </pc:sldChg>
      <pc:sldChg chg="addSp delSp modSp mod">
        <pc:chgData name="BAYRAM DÜNDAR" userId="20c76ee4-93e7-49f9-a784-b530f3f765e2" providerId="ADAL" clId="{7DF007AE-19C9-47AD-9B7F-74F0AF622140}" dt="2026-05-11T21:19:43.906" v="3393" actId="20577"/>
        <pc:sldMkLst>
          <pc:docMk/>
          <pc:sldMk cId="219202521" sldId="270"/>
        </pc:sldMkLst>
        <pc:spChg chg="mod">
          <ac:chgData name="BAYRAM DÜNDAR" userId="20c76ee4-93e7-49f9-a784-b530f3f765e2" providerId="ADAL" clId="{7DF007AE-19C9-47AD-9B7F-74F0AF622140}" dt="2026-05-11T18:59:37.604" v="2709" actId="1076"/>
          <ac:spMkLst>
            <pc:docMk/>
            <pc:sldMk cId="219202521" sldId="270"/>
            <ac:spMk id="2" creationId="{DAA1520A-70D4-4AC8-01C4-573362EA662E}"/>
          </ac:spMkLst>
        </pc:spChg>
        <pc:spChg chg="del mod">
          <ac:chgData name="BAYRAM DÜNDAR" userId="20c76ee4-93e7-49f9-a784-b530f3f765e2" providerId="ADAL" clId="{7DF007AE-19C9-47AD-9B7F-74F0AF622140}" dt="2026-05-11T19:01:26.130" v="2729" actId="478"/>
          <ac:spMkLst>
            <pc:docMk/>
            <pc:sldMk cId="219202521" sldId="270"/>
            <ac:spMk id="4" creationId="{B64D2C2C-2940-DF16-2188-FF7FEED6CDCC}"/>
          </ac:spMkLst>
        </pc:spChg>
        <pc:graphicFrameChg chg="add mod modGraphic">
          <ac:chgData name="BAYRAM DÜNDAR" userId="20c76ee4-93e7-49f9-a784-b530f3f765e2" providerId="ADAL" clId="{7DF007AE-19C9-47AD-9B7F-74F0AF622140}" dt="2026-05-11T21:19:43.906" v="3393" actId="20577"/>
          <ac:graphicFrameMkLst>
            <pc:docMk/>
            <pc:sldMk cId="219202521" sldId="270"/>
            <ac:graphicFrameMk id="3" creationId="{A0E65E64-1D55-2621-528E-9292960D282A}"/>
          </ac:graphicFrameMkLst>
        </pc:graphicFrameChg>
      </pc:sldChg>
      <pc:sldChg chg="add del setBg">
        <pc:chgData name="BAYRAM DÜNDAR" userId="20c76ee4-93e7-49f9-a784-b530f3f765e2" providerId="ADAL" clId="{7DF007AE-19C9-47AD-9B7F-74F0AF622140}" dt="2026-05-11T15:40:50.278" v="402" actId="47"/>
        <pc:sldMkLst>
          <pc:docMk/>
          <pc:sldMk cId="3200607256" sldId="270"/>
        </pc:sldMkLst>
      </pc:sldChg>
      <pc:sldChg chg="addSp modSp mod">
        <pc:chgData name="BAYRAM DÜNDAR" userId="20c76ee4-93e7-49f9-a784-b530f3f765e2" providerId="ADAL" clId="{7DF007AE-19C9-47AD-9B7F-74F0AF622140}" dt="2026-05-11T18:59:06.517" v="2706" actId="732"/>
        <pc:sldMkLst>
          <pc:docMk/>
          <pc:sldMk cId="2450393437" sldId="271"/>
        </pc:sldMkLst>
        <pc:spChg chg="mod">
          <ac:chgData name="BAYRAM DÜNDAR" userId="20c76ee4-93e7-49f9-a784-b530f3f765e2" providerId="ADAL" clId="{7DF007AE-19C9-47AD-9B7F-74F0AF622140}" dt="2026-05-11T18:58:42.509" v="2704" actId="1076"/>
          <ac:spMkLst>
            <pc:docMk/>
            <pc:sldMk cId="2450393437" sldId="271"/>
            <ac:spMk id="2" creationId="{DAA1520A-70D4-4AC8-01C4-573362EA662E}"/>
          </ac:spMkLst>
        </pc:spChg>
        <pc:spChg chg="mod">
          <ac:chgData name="BAYRAM DÜNDAR" userId="20c76ee4-93e7-49f9-a784-b530f3f765e2" providerId="ADAL" clId="{7DF007AE-19C9-47AD-9B7F-74F0AF622140}" dt="2026-05-11T18:58:36.373" v="2702" actId="1076"/>
          <ac:spMkLst>
            <pc:docMk/>
            <pc:sldMk cId="2450393437" sldId="271"/>
            <ac:spMk id="4" creationId="{B64D2C2C-2940-DF16-2188-FF7FEED6CDCC}"/>
          </ac:spMkLst>
        </pc:spChg>
        <pc:picChg chg="add mod modCrop">
          <ac:chgData name="BAYRAM DÜNDAR" userId="20c76ee4-93e7-49f9-a784-b530f3f765e2" providerId="ADAL" clId="{7DF007AE-19C9-47AD-9B7F-74F0AF622140}" dt="2026-05-11T18:59:06.517" v="2706" actId="732"/>
          <ac:picMkLst>
            <pc:docMk/>
            <pc:sldMk cId="2450393437" sldId="271"/>
            <ac:picMk id="5" creationId="{068043AC-3012-FCA4-4686-737C352EB045}"/>
          </ac:picMkLst>
        </pc:picChg>
        <pc:picChg chg="add mod modCrop">
          <ac:chgData name="BAYRAM DÜNDAR" userId="20c76ee4-93e7-49f9-a784-b530f3f765e2" providerId="ADAL" clId="{7DF007AE-19C9-47AD-9B7F-74F0AF622140}" dt="2026-05-11T18:58:57.891" v="2705" actId="1076"/>
          <ac:picMkLst>
            <pc:docMk/>
            <pc:sldMk cId="2450393437" sldId="271"/>
            <ac:picMk id="8" creationId="{DF6B6981-41C3-90FA-0172-369AA4D8ADED}"/>
          </ac:picMkLst>
        </pc:picChg>
      </pc:sldChg>
      <pc:sldChg chg="add del setBg">
        <pc:chgData name="BAYRAM DÜNDAR" userId="20c76ee4-93e7-49f9-a784-b530f3f765e2" providerId="ADAL" clId="{7DF007AE-19C9-47AD-9B7F-74F0AF622140}" dt="2026-05-11T15:40:50.735" v="403" actId="47"/>
        <pc:sldMkLst>
          <pc:docMk/>
          <pc:sldMk cId="4263671395" sldId="271"/>
        </pc:sldMkLst>
      </pc:sldChg>
      <pc:sldChg chg="addSp delSp modSp mod">
        <pc:chgData name="BAYRAM DÜNDAR" userId="20c76ee4-93e7-49f9-a784-b530f3f765e2" providerId="ADAL" clId="{7DF007AE-19C9-47AD-9B7F-74F0AF622140}" dt="2026-05-11T18:53:25.397" v="2648" actId="20577"/>
        <pc:sldMkLst>
          <pc:docMk/>
          <pc:sldMk cId="1341999915" sldId="272"/>
        </pc:sldMkLst>
        <pc:spChg chg="mod">
          <ac:chgData name="BAYRAM DÜNDAR" userId="20c76ee4-93e7-49f9-a784-b530f3f765e2" providerId="ADAL" clId="{7DF007AE-19C9-47AD-9B7F-74F0AF622140}" dt="2026-05-11T18:38:29.237" v="2521" actId="1076"/>
          <ac:spMkLst>
            <pc:docMk/>
            <pc:sldMk cId="1341999915" sldId="272"/>
            <ac:spMk id="2" creationId="{DAA1520A-70D4-4AC8-01C4-573362EA662E}"/>
          </ac:spMkLst>
        </pc:spChg>
        <pc:spChg chg="mod">
          <ac:chgData name="BAYRAM DÜNDAR" userId="20c76ee4-93e7-49f9-a784-b530f3f765e2" providerId="ADAL" clId="{7DF007AE-19C9-47AD-9B7F-74F0AF622140}" dt="2026-05-11T18:43:25.059" v="2565" actId="14100"/>
          <ac:spMkLst>
            <pc:docMk/>
            <pc:sldMk cId="1341999915" sldId="272"/>
            <ac:spMk id="4" creationId="{B64D2C2C-2940-DF16-2188-FF7FEED6CDCC}"/>
          </ac:spMkLst>
        </pc:spChg>
        <pc:spChg chg="add mod">
          <ac:chgData name="BAYRAM DÜNDAR" userId="20c76ee4-93e7-49f9-a784-b530f3f765e2" providerId="ADAL" clId="{7DF007AE-19C9-47AD-9B7F-74F0AF622140}" dt="2026-05-11T18:53:25.397" v="2648" actId="20577"/>
          <ac:spMkLst>
            <pc:docMk/>
            <pc:sldMk cId="1341999915" sldId="272"/>
            <ac:spMk id="5" creationId="{C6BCF692-E265-3C28-AB03-BD18540C6D70}"/>
          </ac:spMkLst>
        </pc:spChg>
        <pc:spChg chg="add del mod">
          <ac:chgData name="BAYRAM DÜNDAR" userId="20c76ee4-93e7-49f9-a784-b530f3f765e2" providerId="ADAL" clId="{7DF007AE-19C9-47AD-9B7F-74F0AF622140}" dt="2026-05-11T18:46:53.292" v="2603" actId="478"/>
          <ac:spMkLst>
            <pc:docMk/>
            <pc:sldMk cId="1341999915" sldId="272"/>
            <ac:spMk id="8" creationId="{5CD390ED-6D73-8705-CAF3-BFC4ABC2588B}"/>
          </ac:spMkLst>
        </pc:spChg>
        <pc:picChg chg="add mod">
          <ac:chgData name="BAYRAM DÜNDAR" userId="20c76ee4-93e7-49f9-a784-b530f3f765e2" providerId="ADAL" clId="{7DF007AE-19C9-47AD-9B7F-74F0AF622140}" dt="2026-05-11T18:53:00.572" v="2634" actId="1076"/>
          <ac:picMkLst>
            <pc:docMk/>
            <pc:sldMk cId="1341999915" sldId="272"/>
            <ac:picMk id="10" creationId="{24C7D2F4-4E4A-A162-C9ED-BC03DC3F329C}"/>
          </ac:picMkLst>
        </pc:picChg>
        <pc:picChg chg="add del mod">
          <ac:chgData name="BAYRAM DÜNDAR" userId="20c76ee4-93e7-49f9-a784-b530f3f765e2" providerId="ADAL" clId="{7DF007AE-19C9-47AD-9B7F-74F0AF622140}" dt="2026-05-11T18:52:34.452" v="2624" actId="478"/>
          <ac:picMkLst>
            <pc:docMk/>
            <pc:sldMk cId="1341999915" sldId="272"/>
            <ac:picMk id="12" creationId="{EA73309F-9CC0-203E-695F-EBA3FB87C72D}"/>
          </ac:picMkLst>
        </pc:picChg>
        <pc:picChg chg="add del mod">
          <ac:chgData name="BAYRAM DÜNDAR" userId="20c76ee4-93e7-49f9-a784-b530f3f765e2" providerId="ADAL" clId="{7DF007AE-19C9-47AD-9B7F-74F0AF622140}" dt="2026-05-11T18:47:13.581" v="2610" actId="478"/>
          <ac:picMkLst>
            <pc:docMk/>
            <pc:sldMk cId="1341999915" sldId="272"/>
            <ac:picMk id="14" creationId="{13D88AAF-8315-EECE-DF56-D8B80C33564B}"/>
          </ac:picMkLst>
        </pc:picChg>
        <pc:picChg chg="add mod modCrop">
          <ac:chgData name="BAYRAM DÜNDAR" userId="20c76ee4-93e7-49f9-a784-b530f3f765e2" providerId="ADAL" clId="{7DF007AE-19C9-47AD-9B7F-74F0AF622140}" dt="2026-05-11T18:47:30.933" v="2616" actId="14100"/>
          <ac:picMkLst>
            <pc:docMk/>
            <pc:sldMk cId="1341999915" sldId="272"/>
            <ac:picMk id="16" creationId="{88DD10D9-1186-4E6D-12B5-98DD039C1EE7}"/>
          </ac:picMkLst>
        </pc:picChg>
        <pc:picChg chg="add mod modCrop">
          <ac:chgData name="BAYRAM DÜNDAR" userId="20c76ee4-93e7-49f9-a784-b530f3f765e2" providerId="ADAL" clId="{7DF007AE-19C9-47AD-9B7F-74F0AF622140}" dt="2026-05-11T18:52:58.541" v="2633" actId="1076"/>
          <ac:picMkLst>
            <pc:docMk/>
            <pc:sldMk cId="1341999915" sldId="272"/>
            <ac:picMk id="18" creationId="{A5FC7458-9898-2D6C-DD3D-21DCC8C86327}"/>
          </ac:picMkLst>
        </pc:picChg>
      </pc:sldChg>
      <pc:sldChg chg="add del setBg">
        <pc:chgData name="BAYRAM DÜNDAR" userId="20c76ee4-93e7-49f9-a784-b530f3f765e2" providerId="ADAL" clId="{7DF007AE-19C9-47AD-9B7F-74F0AF622140}" dt="2026-05-11T15:40:51.158" v="404" actId="47"/>
        <pc:sldMkLst>
          <pc:docMk/>
          <pc:sldMk cId="3480014274" sldId="272"/>
        </pc:sldMkLst>
      </pc:sldChg>
      <pc:sldChg chg="addSp modSp mod">
        <pc:chgData name="BAYRAM DÜNDAR" userId="20c76ee4-93e7-49f9-a784-b530f3f765e2" providerId="ADAL" clId="{7DF007AE-19C9-47AD-9B7F-74F0AF622140}" dt="2026-05-11T18:39:21.694" v="2529" actId="1076"/>
        <pc:sldMkLst>
          <pc:docMk/>
          <pc:sldMk cId="576210851" sldId="273"/>
        </pc:sldMkLst>
        <pc:spChg chg="mod">
          <ac:chgData name="BAYRAM DÜNDAR" userId="20c76ee4-93e7-49f9-a784-b530f3f765e2" providerId="ADAL" clId="{7DF007AE-19C9-47AD-9B7F-74F0AF622140}" dt="2026-05-11T18:39:21.694" v="2529" actId="1076"/>
          <ac:spMkLst>
            <pc:docMk/>
            <pc:sldMk cId="576210851" sldId="273"/>
            <ac:spMk id="2" creationId="{DAA1520A-70D4-4AC8-01C4-573362EA662E}"/>
          </ac:spMkLst>
        </pc:spChg>
        <pc:spChg chg="mod">
          <ac:chgData name="BAYRAM DÜNDAR" userId="20c76ee4-93e7-49f9-a784-b530f3f765e2" providerId="ADAL" clId="{7DF007AE-19C9-47AD-9B7F-74F0AF622140}" dt="2026-05-11T18:39:06.648" v="2527" actId="6549"/>
          <ac:spMkLst>
            <pc:docMk/>
            <pc:sldMk cId="576210851" sldId="273"/>
            <ac:spMk id="4" creationId="{B64D2C2C-2940-DF16-2188-FF7FEED6CDCC}"/>
          </ac:spMkLst>
        </pc:spChg>
        <pc:graphicFrameChg chg="add mod modGraphic">
          <ac:chgData name="BAYRAM DÜNDAR" userId="20c76ee4-93e7-49f9-a784-b530f3f765e2" providerId="ADAL" clId="{7DF007AE-19C9-47AD-9B7F-74F0AF622140}" dt="2026-05-11T18:32:29.997" v="2407" actId="14100"/>
          <ac:graphicFrameMkLst>
            <pc:docMk/>
            <pc:sldMk cId="576210851" sldId="273"/>
            <ac:graphicFrameMk id="3" creationId="{E49D368E-19D7-0F5F-D360-74A71CFF2C6A}"/>
          </ac:graphicFrameMkLst>
        </pc:graphicFrameChg>
      </pc:sldChg>
      <pc:sldChg chg="add del setBg">
        <pc:chgData name="BAYRAM DÜNDAR" userId="20c76ee4-93e7-49f9-a784-b530f3f765e2" providerId="ADAL" clId="{7DF007AE-19C9-47AD-9B7F-74F0AF622140}" dt="2026-05-11T15:40:51.423" v="405" actId="47"/>
        <pc:sldMkLst>
          <pc:docMk/>
          <pc:sldMk cId="3664295665" sldId="273"/>
        </pc:sldMkLst>
      </pc:sldChg>
      <pc:sldChg chg="add del setBg">
        <pc:chgData name="BAYRAM DÜNDAR" userId="20c76ee4-93e7-49f9-a784-b530f3f765e2" providerId="ADAL" clId="{7DF007AE-19C9-47AD-9B7F-74F0AF622140}" dt="2026-05-11T15:40:51.670" v="406" actId="47"/>
        <pc:sldMkLst>
          <pc:docMk/>
          <pc:sldMk cId="28226689" sldId="274"/>
        </pc:sldMkLst>
      </pc:sldChg>
      <pc:sldChg chg="add del setBg">
        <pc:chgData name="BAYRAM DÜNDAR" userId="20c76ee4-93e7-49f9-a784-b530f3f765e2" providerId="ADAL" clId="{7DF007AE-19C9-47AD-9B7F-74F0AF622140}" dt="2026-05-11T15:40:52.022" v="407" actId="47"/>
        <pc:sldMkLst>
          <pc:docMk/>
          <pc:sldMk cId="1719717932" sldId="275"/>
        </pc:sldMkLst>
      </pc:sldChg>
      <pc:sldChg chg="add del setBg">
        <pc:chgData name="BAYRAM DÜNDAR" userId="20c76ee4-93e7-49f9-a784-b530f3f765e2" providerId="ADAL" clId="{7DF007AE-19C9-47AD-9B7F-74F0AF622140}" dt="2026-05-11T15:40:52.316" v="408" actId="47"/>
        <pc:sldMkLst>
          <pc:docMk/>
          <pc:sldMk cId="1756226598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17.06.2026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48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17.06.2026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71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17.06.2026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47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17.06.2026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26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17.06.2026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83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17.06.2026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34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17.06.2026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008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17.06.2026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086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17.06.2026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30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17.06.2026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14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5D35-E5A2-4A40-9E7C-450C5D3FC7B3}" type="datetimeFigureOut">
              <a:rPr lang="tr-TR" smtClean="0"/>
              <a:t>17.06.2026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65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5D35-E5A2-4A40-9E7C-450C5D3FC7B3}" type="datetimeFigureOut">
              <a:rPr lang="tr-TR" smtClean="0"/>
              <a:t>17.06.2026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D672-672A-47D5-96E0-ABFA4D66D3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00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kca.trabzon.edu.t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2263741" y="345591"/>
            <a:ext cx="609447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TRABZON ÜNİVERSİTESİ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2263741" y="796997"/>
            <a:ext cx="609447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TONYA MESLEK YÜKSEKOKULU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2302287" y="1681618"/>
            <a:ext cx="7914617" cy="220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</a:t>
            </a:r>
          </a:p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KOMİSYONU</a:t>
            </a:r>
          </a:p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Faaliyetler ve Değerlendirme Sunumu</a:t>
            </a:r>
            <a:endParaRPr lang="tr-TR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616216" y="4894149"/>
            <a:ext cx="609447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Komisyon Başkanı : Öğr. Gör. Ertuğrul SARI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9" y="445203"/>
            <a:ext cx="1463685" cy="1463362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D08D15EF-2BA1-DB20-321E-24601967C476}"/>
              </a:ext>
            </a:extLst>
          </p:cNvPr>
          <p:cNvSpPr txBox="1"/>
          <p:nvPr/>
        </p:nvSpPr>
        <p:spPr>
          <a:xfrm>
            <a:off x="616216" y="5345555"/>
            <a:ext cx="609447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Faaliyet Dönemi    : 2024-2026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45E6C3C-7F2C-3F7A-17F2-2E3AB71E2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5" y="155278"/>
            <a:ext cx="2043212" cy="204321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E3FEFC25-878A-C5D3-B891-1710A756EF0B}"/>
              </a:ext>
            </a:extLst>
          </p:cNvPr>
          <p:cNvSpPr txBox="1"/>
          <p:nvPr/>
        </p:nvSpPr>
        <p:spPr>
          <a:xfrm>
            <a:off x="5140546" y="4122690"/>
            <a:ext cx="1910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chemeClr val="bg1"/>
                </a:solidFill>
              </a:rPr>
              <a:t>Haziran/2026</a:t>
            </a:r>
          </a:p>
        </p:txBody>
      </p:sp>
    </p:spTree>
    <p:extLst>
      <p:ext uri="{BB962C8B-B14F-4D97-AF65-F5344CB8AC3E}">
        <p14:creationId xmlns:p14="http://schemas.microsoft.com/office/powerpoint/2010/main" val="118655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Resim 5" descr="simge, sembol, logo, daire, grafik içeren bir resim&#10;&#10;Açıklama otomatik olarak oluşturul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6" y="1308853"/>
            <a:ext cx="3343202" cy="334320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Resim 2" descr="metin, poster, bina, Reklamcılık içeren bir resim&#10;&#10;Açıklama otomatik olarak oluşturuldu">
            <a:extLst>
              <a:ext uri="{FF2B5EF4-FFF2-40B4-BE49-F238E27FC236}">
                <a16:creationId xmlns:a16="http://schemas.microsoft.com/office/drawing/2014/main" id="{05961F61-382F-23E0-73C8-D868F9A91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68" y="1406507"/>
            <a:ext cx="6932145" cy="462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9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149571" y="2706390"/>
            <a:ext cx="11764262" cy="1987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Kuruluş amacı: </a:t>
            </a: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Trabzon Üniversitesi Tonya Meslek Yüksekokulu Web Komisyonu'nun amacı; Meslek Yüksekokulu web sayfası organizasyonu, işleyişi ve kullanım alanlarına yönelik esasları düzenlemektir.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Yönerge/dayanak: </a:t>
            </a: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Sayfası Düzenleme Komisyonu Çalışma Usul ve </a:t>
            </a:r>
            <a:r>
              <a:rPr lang="tr-T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Esasları’na</a:t>
            </a: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dayanarak faaliyetlerini sürdürür. </a:t>
            </a:r>
          </a:p>
          <a:p>
            <a:pPr lvl="2" algn="just">
              <a:lnSpc>
                <a:spcPct val="150000"/>
              </a:lnSpc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Usul ve Esaslar; ''2547 sayılı kanunun 12.Maddesinin (h) bendine dayanarak hazırlanmıştır. </a:t>
            </a:r>
          </a:p>
          <a:p>
            <a:pPr lvl="2" algn="just">
              <a:lnSpc>
                <a:spcPct val="150000"/>
              </a:lnSpc>
            </a:pPr>
            <a:r>
              <a:rPr lang="tr-TR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 bendi; Eğitim teknolojisini üretmek, geliştirmek, kullanmak, yaygınlaştırmak)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149571" y="903487"/>
            <a:ext cx="8831062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KOMİSYONUN YAPISI VE GÖREV ALANI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2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0" y="1993962"/>
            <a:ext cx="1839311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Üyeler: </a:t>
            </a:r>
          </a:p>
          <a:p>
            <a:pPr marR="0" lvl="1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4" y="440161"/>
            <a:ext cx="1375611" cy="137561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2BC784E-AFC6-DD72-3A8A-5C789D9DF2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538" t="31852" r="32163" b="21777"/>
          <a:stretch/>
        </p:blipFill>
        <p:spPr>
          <a:xfrm>
            <a:off x="1596787" y="1993962"/>
            <a:ext cx="7902055" cy="37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7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4" y="440161"/>
            <a:ext cx="1375611" cy="137561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8EE0857E-132D-4D8C-740F-D665C15D4022}"/>
              </a:ext>
            </a:extLst>
          </p:cNvPr>
          <p:cNvSpPr txBox="1"/>
          <p:nvPr/>
        </p:nvSpPr>
        <p:spPr>
          <a:xfrm>
            <a:off x="170045" y="843880"/>
            <a:ext cx="4934218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Komisyonun İş Akış Süreci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295F256-A5A4-D1D1-0579-7A1A1762B40C}"/>
              </a:ext>
            </a:extLst>
          </p:cNvPr>
          <p:cNvSpPr txBox="1"/>
          <p:nvPr/>
        </p:nvSpPr>
        <p:spPr>
          <a:xfrm>
            <a:off x="681504" y="2251092"/>
            <a:ext cx="6210616" cy="2789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Komisyonlar, bölümler, birimler, kişiler tarafından web sayfasında paylaşılması istenen içerikler (duyuru, haber, etkinlik, belge vb.) Web Komisyonu altında yer alan “</a:t>
            </a:r>
            <a:r>
              <a:rPr lang="tr-T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 KOMİSYONU TALEP FORMU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ve 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 KOMİSYONU ÜST YAZI</a:t>
            </a:r>
            <a:r>
              <a:rPr lang="tr-T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formu doldurularak </a:t>
            </a:r>
            <a:r>
              <a:rPr lang="tr-T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e-posta yoluyla 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 komisyonuna iletilir.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İçeriğin görselleri, metni ve tarih bilgisi eksiksiz yazılmalıdır.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EB4D8A3-DB65-E881-B226-D0447375F8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07" t="32230" r="43918" b="52837"/>
          <a:stretch/>
        </p:blipFill>
        <p:spPr>
          <a:xfrm>
            <a:off x="7236141" y="2251092"/>
            <a:ext cx="4885898" cy="128709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F2048424-8BCD-4210-053B-E669C31A478B}"/>
              </a:ext>
            </a:extLst>
          </p:cNvPr>
          <p:cNvSpPr txBox="1"/>
          <p:nvPr/>
        </p:nvSpPr>
        <p:spPr>
          <a:xfrm>
            <a:off x="7711818" y="3645801"/>
            <a:ext cx="3934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tonyawebkomisyonu@gmail.com 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9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3928354" y="938409"/>
            <a:ext cx="4335292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YÜRÜTÜLEN FAALİYETLER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4" y="440161"/>
            <a:ext cx="1375611" cy="137561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979DE16-95C1-F79D-E465-05016160B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118" y="1815772"/>
            <a:ext cx="8723763" cy="42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4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4" y="440161"/>
            <a:ext cx="1375611" cy="1375611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AA1520A-70D4-4AC8-01C4-573362EA662E}"/>
              </a:ext>
            </a:extLst>
          </p:cNvPr>
          <p:cNvSpPr txBox="1"/>
          <p:nvPr/>
        </p:nvSpPr>
        <p:spPr>
          <a:xfrm>
            <a:off x="1434179" y="779199"/>
            <a:ext cx="8831062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GELİŞTİRME-İYİLEŞTİRME ÇALIŞMALARI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C59219F-0C75-16CD-68A9-53D8B7BB7A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291" t="30040" r="8993" b="28348"/>
          <a:stretch/>
        </p:blipFill>
        <p:spPr>
          <a:xfrm>
            <a:off x="447198" y="2236307"/>
            <a:ext cx="11297603" cy="3234519"/>
          </a:xfrm>
          <a:prstGeom prst="rect">
            <a:avLst/>
          </a:prstGeom>
        </p:spPr>
      </p:pic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D9263B2F-DA3B-76DA-3D23-118DDD0E0420}"/>
              </a:ext>
            </a:extLst>
          </p:cNvPr>
          <p:cNvSpPr/>
          <p:nvPr/>
        </p:nvSpPr>
        <p:spPr>
          <a:xfrm>
            <a:off x="655092" y="2811439"/>
            <a:ext cx="4244453" cy="3002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9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4" y="440161"/>
            <a:ext cx="1375611" cy="137561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4C4C5CE-F1A2-520B-A1F4-6647EC4A9B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39" t="31632" r="17724" b="26755"/>
          <a:stretch/>
        </p:blipFill>
        <p:spPr>
          <a:xfrm>
            <a:off x="1571767" y="3067209"/>
            <a:ext cx="9347532" cy="2852382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C6BABFF-A305-D366-756D-57834DC0C5A8}"/>
              </a:ext>
            </a:extLst>
          </p:cNvPr>
          <p:cNvSpPr txBox="1"/>
          <p:nvPr/>
        </p:nvSpPr>
        <p:spPr>
          <a:xfrm>
            <a:off x="3928354" y="938409"/>
            <a:ext cx="4335292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YÜRÜTÜLEN FAALİYETLER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65E9764-CBE2-FC93-C9DF-BFC9D0F3C5B4}"/>
              </a:ext>
            </a:extLst>
          </p:cNvPr>
          <p:cNvSpPr txBox="1"/>
          <p:nvPr/>
        </p:nvSpPr>
        <p:spPr>
          <a:xfrm>
            <a:off x="239249" y="1979825"/>
            <a:ext cx="11424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“Ekim 2025’te başlatılan program ve birim bazında web sayfa değerlendirme süreci, Mart 2026’da tamamlanmıştır. </a:t>
            </a:r>
          </a:p>
          <a:p>
            <a:pPr algn="ctr"/>
            <a:r>
              <a:rPr lang="tr-TR" dirty="0"/>
              <a:t>Yüksekokulumuz ve Web Komisyonumuzun öncülüğünde yürütülen bu çalışma, Mayıs 2026’da üniversite üst yönetimi </a:t>
            </a:r>
          </a:p>
          <a:p>
            <a:pPr algn="ctr"/>
            <a:r>
              <a:rPr lang="tr-TR" dirty="0"/>
              <a:t>tarafından tüm birimlerde uygulanması istenen örnek bir süreç haline gelmiştir.”</a:t>
            </a:r>
          </a:p>
        </p:txBody>
      </p:sp>
    </p:spTree>
    <p:extLst>
      <p:ext uri="{BB962C8B-B14F-4D97-AF65-F5344CB8AC3E}">
        <p14:creationId xmlns:p14="http://schemas.microsoft.com/office/powerpoint/2010/main" val="57621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4" y="440161"/>
            <a:ext cx="1375611" cy="137561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C6BABFF-A305-D366-756D-57834DC0C5A8}"/>
              </a:ext>
            </a:extLst>
          </p:cNvPr>
          <p:cNvSpPr txBox="1"/>
          <p:nvPr/>
        </p:nvSpPr>
        <p:spPr>
          <a:xfrm>
            <a:off x="3928354" y="938409"/>
            <a:ext cx="4335292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YÜRÜTÜLEN FAALİYETLER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E12336A-EEE5-851E-196C-34BC96F29320}"/>
              </a:ext>
            </a:extLst>
          </p:cNvPr>
          <p:cNvSpPr txBox="1"/>
          <p:nvPr/>
        </p:nvSpPr>
        <p:spPr>
          <a:xfrm>
            <a:off x="709683" y="1933516"/>
            <a:ext cx="10331355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Değerlendirme sonucunda tespit edilen eksiklikler hakkında bölüm başkanları ile iletişime geçilmiş, gerekli bilgilendirmeler yapılmış ve iyileştirme çalışmaları başlatılmıştır.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0CE0267-50B5-9A38-37BD-A226446642F4}"/>
              </a:ext>
            </a:extLst>
          </p:cNvPr>
          <p:cNvSpPr txBox="1"/>
          <p:nvPr/>
        </p:nvSpPr>
        <p:spPr>
          <a:xfrm>
            <a:off x="368488" y="3063284"/>
            <a:ext cx="9880979" cy="9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En büyük eksiklik: </a:t>
            </a:r>
            <a:r>
              <a:rPr lang="tr-TR" dirty="0"/>
              <a:t>Hocaların tamamına yakınında </a:t>
            </a:r>
            <a:r>
              <a:rPr lang="tr-TR" b="1" dirty="0"/>
              <a:t>Uzmanlık Alan Bilgisi </a:t>
            </a:r>
            <a:r>
              <a:rPr lang="tr-TR" dirty="0"/>
              <a:t>bölümü doldurulmamış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>
                <a:hlinkClick r:id="rId4"/>
              </a:rPr>
              <a:t>https://akca.trabzon.edu.tr/</a:t>
            </a:r>
            <a:r>
              <a:rPr lang="tr-TR" dirty="0"/>
              <a:t>  adresinden bilgi girişi yapılmalıdır.</a:t>
            </a:r>
          </a:p>
        </p:txBody>
      </p:sp>
    </p:spTree>
    <p:extLst>
      <p:ext uri="{BB962C8B-B14F-4D97-AF65-F5344CB8AC3E}">
        <p14:creationId xmlns:p14="http://schemas.microsoft.com/office/powerpoint/2010/main" val="2680406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4" y="440161"/>
            <a:ext cx="1375611" cy="1375611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AA1520A-70D4-4AC8-01C4-573362EA662E}"/>
              </a:ext>
            </a:extLst>
          </p:cNvPr>
          <p:cNvSpPr txBox="1"/>
          <p:nvPr/>
        </p:nvSpPr>
        <p:spPr>
          <a:xfrm>
            <a:off x="3789415" y="879505"/>
            <a:ext cx="3765482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GELİŞMEYE AÇIK YÖNLER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32AE439-2B8B-7076-6A6A-DD4854EBD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59" y="1963040"/>
            <a:ext cx="11755141" cy="128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sayfası içeriklerinin güncelliğinin ve sürekliliğinin daha sistematik şekilde takip edilmesi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Akademik ve idari birimlerden gelen içeriklerin zamanında ve standartlara uygun şekilde paylaşımının artırılması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sayfası tasarım, erişilebilirlik ve kullanıcı deneyimi açısından iyileştirme çalışmalarının sürdürülmesi </a:t>
            </a:r>
          </a:p>
        </p:txBody>
      </p:sp>
    </p:spTree>
    <p:extLst>
      <p:ext uri="{BB962C8B-B14F-4D97-AF65-F5344CB8AC3E}">
        <p14:creationId xmlns:p14="http://schemas.microsoft.com/office/powerpoint/2010/main" val="1325375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19748C3-BA39-40D9-808E-6DF6235D50E4}">
  <we:reference id="wa200005566" version="3.0.0.3" store="tr-TR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313</Words>
  <Application>Microsoft Office PowerPoint</Application>
  <PresentationFormat>Geniş ekran</PresentationFormat>
  <Paragraphs>34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TRÜ</dc:creator>
  <cp:lastModifiedBy>Ertugrul</cp:lastModifiedBy>
  <cp:revision>6</cp:revision>
  <dcterms:created xsi:type="dcterms:W3CDTF">2024-08-15T14:31:13Z</dcterms:created>
  <dcterms:modified xsi:type="dcterms:W3CDTF">2026-06-17T20:44:02Z</dcterms:modified>
</cp:coreProperties>
</file>