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4" r:id="rId3"/>
    <p:sldId id="265" r:id="rId4"/>
    <p:sldId id="271" r:id="rId5"/>
    <p:sldId id="272" r:id="rId6"/>
    <p:sldId id="278" r:id="rId7"/>
    <p:sldId id="273" r:id="rId8"/>
    <p:sldId id="266" r:id="rId9"/>
    <p:sldId id="275" r:id="rId10"/>
    <p:sldId id="276" r:id="rId11"/>
    <p:sldId id="274" r:id="rId12"/>
    <p:sldId id="270" r:id="rId13"/>
    <p:sldId id="269" r:id="rId14"/>
    <p:sldId id="267" r:id="rId15"/>
    <p:sldId id="268" r:id="rId16"/>
    <p:sldId id="277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E1E"/>
    <a:srgbClr val="E22626"/>
    <a:srgbClr val="A72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24" autoAdjust="0"/>
  </p:normalViewPr>
  <p:slideViewPr>
    <p:cSldViewPr>
      <p:cViewPr varScale="1">
        <p:scale>
          <a:sx n="61" d="100"/>
          <a:sy n="61" d="100"/>
        </p:scale>
        <p:origin x="143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02F91-125F-47D8-86EC-3BB34BF2AFEE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A003-28DE-46A4-85A7-E17D37F819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7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0A003-28DE-46A4-85A7-E17D37F8198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609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hasCustomPrompt="1"/>
          </p:nvPr>
        </p:nvSpPr>
        <p:spPr>
          <a:xfrm>
            <a:off x="2627784" y="692696"/>
            <a:ext cx="6264696" cy="14700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Başlık eklemek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2627784" y="4581128"/>
            <a:ext cx="6400800" cy="175260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err="1"/>
              <a:t>Öğr</a:t>
            </a:r>
            <a:r>
              <a:rPr lang="tr-TR" dirty="0"/>
              <a:t>. Gör. Galip USTA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7" name="Dikdörtgen 6"/>
          <p:cNvSpPr/>
          <p:nvPr userDrawn="1"/>
        </p:nvSpPr>
        <p:spPr>
          <a:xfrm>
            <a:off x="0" y="0"/>
            <a:ext cx="2305968" cy="6858000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2377976" y="0"/>
            <a:ext cx="105792" cy="685750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34" y="2002148"/>
            <a:ext cx="2795004" cy="279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19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07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89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Dikdörtgen 8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Dikdörtgen 10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051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8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Dikdörtgen 7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9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1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Dikdörtgen 8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927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Dikdörtgen 9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1" name="Dikdörtgen 10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10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Dikdörtgen 6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73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ikdörtgen 4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Dikdörtgen 5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534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ikdörtgen 7"/>
          <p:cNvSpPr/>
          <p:nvPr userDrawn="1"/>
        </p:nvSpPr>
        <p:spPr>
          <a:xfrm>
            <a:off x="-35148" y="6237312"/>
            <a:ext cx="9179148" cy="720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Dikdörtgen 8"/>
          <p:cNvSpPr/>
          <p:nvPr userDrawn="1"/>
        </p:nvSpPr>
        <p:spPr>
          <a:xfrm rot="16200000">
            <a:off x="4316090" y="2030090"/>
            <a:ext cx="476673" cy="9179147"/>
          </a:xfrm>
          <a:prstGeom prst="rect">
            <a:avLst/>
          </a:prstGeom>
          <a:gradFill flip="none" rotWithShape="1">
            <a:gsLst>
              <a:gs pos="0">
                <a:srgbClr val="FF0000">
                  <a:lumMod val="82000"/>
                </a:srgbClr>
              </a:gs>
              <a:gs pos="74000">
                <a:srgbClr val="AE1E1E">
                  <a:lumMod val="93000"/>
                </a:srgbClr>
              </a:gs>
              <a:gs pos="100000">
                <a:srgbClr val="FF0000">
                  <a:lumMod val="67000"/>
                </a:srgbClr>
              </a:gs>
            </a:gsLst>
            <a:lin ang="108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Picture 3" descr="C:\Users\USER\Desktop\Trabzon MYO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12110"/>
            <a:ext cx="994420" cy="994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00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0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3.11.2024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36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875977" y="1772816"/>
            <a:ext cx="6264696" cy="2592288"/>
          </a:xfrm>
        </p:spPr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TONYA MESLEK YÜKSEKOKULU</a:t>
            </a:r>
          </a:p>
        </p:txBody>
      </p:sp>
    </p:spTree>
    <p:extLst>
      <p:ext uri="{BB962C8B-B14F-4D97-AF65-F5344CB8AC3E}">
        <p14:creationId xmlns:p14="http://schemas.microsoft.com/office/powerpoint/2010/main" val="2766099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63AC0-D0E5-EFAD-7D90-16970B2FA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36F389-B495-EF08-8C86-A3AF9CBB054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Sunum İçeriği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AB4E0C-F7D3-ECA1-1E31-A716F22D0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bölüme derse ilişkin içerikler eklenecektir.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08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32AC4-B862-D10E-2BDB-C406336C5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165746-56F8-82AE-E1AF-FB1AC5348F2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Haftanın Özeti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A1AF0F-2269-C0CA-A38C-14409C1EF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işlenen dersin özeti yapılır</a:t>
            </a:r>
          </a:p>
        </p:txBody>
      </p:sp>
    </p:spTree>
    <p:extLst>
      <p:ext uri="{BB962C8B-B14F-4D97-AF65-F5344CB8AC3E}">
        <p14:creationId xmlns:p14="http://schemas.microsoft.com/office/powerpoint/2010/main" val="49502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C71FF-26B3-F29D-27BA-480534A41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9F4345-029E-FDE5-7D76-5F8E8B1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 ve Öneriler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D820CF-A26B-EFE0-1049-EAF9BFE18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öğrenci dönüşleri, soru ve cevap alınır</a:t>
            </a:r>
          </a:p>
        </p:txBody>
      </p:sp>
    </p:spTree>
    <p:extLst>
      <p:ext uri="{BB962C8B-B14F-4D97-AF65-F5344CB8AC3E}">
        <p14:creationId xmlns:p14="http://schemas.microsoft.com/office/powerpoint/2010/main" val="198066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E5D3C-B9DE-0C72-4C92-78C25A492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00D4-5ECB-5C11-AA54-0D15B6DEC70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Önerilen Haftalık Çalışmalar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9F10E7-ECE9-AEC7-625A-5B1CD8211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Önerilerin çalışmalar hakkında bilgi verilir.</a:t>
            </a:r>
          </a:p>
        </p:txBody>
      </p:sp>
    </p:spTree>
    <p:extLst>
      <p:ext uri="{BB962C8B-B14F-4D97-AF65-F5344CB8AC3E}">
        <p14:creationId xmlns:p14="http://schemas.microsoft.com/office/powerpoint/2010/main" val="1444852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3ADAB-EE8C-8279-F184-C71509AFA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FC38AD-94C3-254A-A647-03B3799481D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Başvurulan 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CBB1F1-AB92-7306-C8D2-9B9C86102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kaynaklar verilir.</a:t>
            </a:r>
          </a:p>
        </p:txBody>
      </p:sp>
    </p:spTree>
    <p:extLst>
      <p:ext uri="{BB962C8B-B14F-4D97-AF65-F5344CB8AC3E}">
        <p14:creationId xmlns:p14="http://schemas.microsoft.com/office/powerpoint/2010/main" val="623837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20F27-4271-CA7A-FEC3-4D7017C68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1E32D4-80D5-0224-0480-79625877C97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Sonraki Ders Hakkında Bilgilendirmeler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9BA7F2-2351-53A4-3053-181C2D3D9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sonraki ders hakkında bilgilendirme yapılır</a:t>
            </a:r>
          </a:p>
        </p:txBody>
      </p:sp>
    </p:spTree>
    <p:extLst>
      <p:ext uri="{BB962C8B-B14F-4D97-AF65-F5344CB8AC3E}">
        <p14:creationId xmlns:p14="http://schemas.microsoft.com/office/powerpoint/2010/main" val="601779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AEFBE-16F6-6A32-C7B2-86E4B50F8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F44E5C-9912-D5BC-E4C1-D29A62D67E3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653505-61F5-F306-423B-3CC5F7B5E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Sabırla Dinlediğiniz İçin Teşekkür Ederiz.</a:t>
            </a:r>
          </a:p>
        </p:txBody>
      </p:sp>
    </p:spTree>
    <p:extLst>
      <p:ext uri="{BB962C8B-B14F-4D97-AF65-F5344CB8AC3E}">
        <p14:creationId xmlns:p14="http://schemas.microsoft.com/office/powerpoint/2010/main" val="401192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>
            <a:extLst>
              <a:ext uri="{FF2B5EF4-FFF2-40B4-BE49-F238E27FC236}">
                <a16:creationId xmlns:a16="http://schemas.microsoft.com/office/drawing/2014/main" id="{E50AAE73-CBF9-4FBC-CC8B-FE3529485108}"/>
              </a:ext>
            </a:extLst>
          </p:cNvPr>
          <p:cNvSpPr txBox="1">
            <a:spLocks/>
          </p:cNvSpPr>
          <p:nvPr/>
        </p:nvSpPr>
        <p:spPr>
          <a:xfrm>
            <a:off x="107504" y="1412776"/>
            <a:ext cx="8928992" cy="4392488"/>
          </a:xfrm>
          <a:prstGeom prst="rect">
            <a:avLst/>
          </a:prstGeom>
          <a:ln w="28575">
            <a:solidFill>
              <a:srgbClr val="AE1E1E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Bölüm/ Program: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Hizmetler ve Teknikler Bölümü, İlk ve Acil Yardım Programı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Adı: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Afet Bilgisi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Haftası: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Hafta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Günü: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Pazartesi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Saati: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10.00-12.00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Haftalık Saati: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T:  2   U: 0    L: 0</a:t>
            </a:r>
          </a:p>
          <a:p>
            <a:pPr marL="0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Öğretim Elemanı: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Galip USTA</a:t>
            </a:r>
          </a:p>
          <a:p>
            <a:pPr marL="0" indent="0">
              <a:buNone/>
            </a:pPr>
            <a:endParaRPr lang="tr-TR" sz="2000" b="1" dirty="0">
              <a:solidFill>
                <a:srgbClr val="AE1E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D7BC34C5-A655-2DE7-56B6-AE8942991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  <a:ln w="28575">
            <a:solidFill>
              <a:srgbClr val="AE1E1E"/>
            </a:solidFill>
          </a:ln>
        </p:spPr>
        <p:txBody>
          <a:bodyPr/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Bilgiler</a:t>
            </a:r>
          </a:p>
        </p:txBody>
      </p:sp>
    </p:spTree>
    <p:extLst>
      <p:ext uri="{BB962C8B-B14F-4D97-AF65-F5344CB8AC3E}">
        <p14:creationId xmlns:p14="http://schemas.microsoft.com/office/powerpoint/2010/main" val="404555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670CE-5267-0898-7A32-E8B454D02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F35A2-5922-D360-33AA-DFCE5F93A37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Geçen Ders Hakkında Özet Bilgiler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9F7FB5-C9B0-53F1-312E-BFBB73868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geçen derse ilişkin hatırlatıcı bilgiler verilecektir.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9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4C04A-5549-9DEA-ECFD-2FB1690E6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9F6345-2F2C-5693-1DEB-D64A2EC2339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Amacı ve İçeriği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6E44F2-F263-6CDC-5C54-F0355980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hastalıklarının belirti ve bulgularını tanıması, analiz ve yorum yaparak değerlendirme ve gerekli bakım planı geliştirip uygulayabilmek.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İçeriği: 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hastalıklarında risk faktörleri, 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hastalıklarında erken tanılama,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Sık görülen üriner sistem hastalıkları ve hemşirelik bakımıdır.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6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7311D-A8B5-0D74-A577-E08005816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72E5B8-804D-6BBC-5F24-E490A86AB56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 Öğrenme Hedefleri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5C54B5-0298-C9C9-0280-CC87D6179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fonksiyonlarının değerlendirilmesini bilme,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hastalıklarına neden olan risk faktörlerini ve korunma yöntemlerini öğrenme,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hastalıklarından korunmada eğitim verebilme, 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hastalıklarına özgü tedavi yöntemlerini bilme,</a:t>
            </a:r>
          </a:p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Üriner sistem hastalıklarının belirti ve bulgularını tanıması, analiz ve yorum yaparak değerlendirme ve gerekli bakım planı geliştirip uygulayabilmesi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0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BF01D-186D-093D-1BB1-FBB11534E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C1C29A-B11B-1552-4222-72B90FDEE6A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Dersin/ Konunun Program Çıktıları İle İlişkisi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1C4549-3C5D-07F3-02DE-43F5BF4B1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ilgili konunun programın hangi çıktısına </a:t>
            </a:r>
            <a:r>
              <a:rPr lang="tr-TR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 sunduğu belirtilir.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5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0B8B7-27B6-599D-CBE6-1A8A2525C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C7F6EA-41F5-8D60-2977-191C2D24D5D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Yöntemleri ile Kullanılan Araç ve Gereçler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907210-4942-1ECD-84AE-67128B902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4042792" cy="427707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Öğretim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Yöntemleri</a:t>
            </a:r>
            <a:endParaRPr lang="tr-TR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</a:t>
            </a: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Vaka Tartışması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Saha Çalışmaları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Anlatım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Soru-Cevap Tartışması</a:t>
            </a:r>
          </a:p>
          <a:p>
            <a:pPr marL="90900" indent="-34290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Demonstrasyon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1F4E79"/>
              </a:buClr>
              <a:buSzPts val="2400"/>
              <a:buNone/>
            </a:pPr>
            <a:endParaRPr lang="x-none" sz="2400" dirty="0">
              <a:latin typeface="+mn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B837D14D-ECA6-991F-97B2-667DCBAF8C46}"/>
              </a:ext>
            </a:extLst>
          </p:cNvPr>
          <p:cNvSpPr txBox="1">
            <a:spLocks/>
          </p:cNvSpPr>
          <p:nvPr/>
        </p:nvSpPr>
        <p:spPr>
          <a:xfrm>
            <a:off x="4572000" y="1600201"/>
            <a:ext cx="4114800" cy="427707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Araç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Gereçler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900"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Bilgisayar </a:t>
            </a:r>
          </a:p>
          <a:p>
            <a:pPr marL="90900"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Powerpoint Sunumu</a:t>
            </a:r>
          </a:p>
          <a:p>
            <a:pPr marL="90900">
              <a:spcBef>
                <a:spcPts val="0"/>
              </a:spcBef>
              <a:buClr>
                <a:srgbClr val="1F4E79"/>
              </a:buClr>
              <a:buSzPts val="2400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Kaydı</a:t>
            </a:r>
          </a:p>
          <a:p>
            <a:pPr marL="0" indent="0">
              <a:spcBef>
                <a:spcPts val="0"/>
              </a:spcBef>
              <a:buClr>
                <a:srgbClr val="1F4E79"/>
              </a:buClr>
              <a:buSzPts val="2400"/>
              <a:buFont typeface="Arial" pitchFamily="34" charset="0"/>
              <a:buNone/>
            </a:pPr>
            <a:endParaRPr lang="x-none" sz="2400" dirty="0"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98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914E6-C5EF-CC4A-8AF6-171EC2D6A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98DBE7-D02E-B88A-CAE6-F6458E39B17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Sunum İçeriği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2CD73A-C170-71C1-3288-00DAC00D9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bölüme derse ilişkin içerikler eklenecektir. Slayt sayısı seçili slayt şeklinde işaretleme yapılarak çoğaltılabilir.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5D3EA-AD72-066B-5F77-F85C33C88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A6D5FB-ECB2-5C4F-4CAD-1FB5CD3E40D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 Sunum İçeriği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0EC0AC-5B64-B4D8-C435-6BC466291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bölüme derse ilişkin içerikler eklenecektir.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55674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322</Words>
  <Application>Microsoft Office PowerPoint</Application>
  <PresentationFormat>Ekran Gösterisi (4:3)</PresentationFormat>
  <Paragraphs>66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Aptos</vt:lpstr>
      <vt:lpstr>Arial</vt:lpstr>
      <vt:lpstr>Calibri</vt:lpstr>
      <vt:lpstr>Times New Roman</vt:lpstr>
      <vt:lpstr>Ofis Teması</vt:lpstr>
      <vt:lpstr>TONYA MESLEK YÜKSEKOKULU</vt:lpstr>
      <vt:lpstr>Genel Bilgiler</vt:lpstr>
      <vt:lpstr>Geçen Ders Hakkında Özet Bilgiler</vt:lpstr>
      <vt:lpstr>Dersin Amacı ve İçeriği</vt:lpstr>
      <vt:lpstr>Dersin Öğrenme Hedefleri</vt:lpstr>
      <vt:lpstr>Dersin/ Konunun Program Çıktıları İle İlişkisi</vt:lpstr>
      <vt:lpstr>Öğretim Yöntemleri ile Kullanılan Araç ve Gereçler</vt:lpstr>
      <vt:lpstr>Ders Sunum İçeriği</vt:lpstr>
      <vt:lpstr>Ders Sunum İçeriği</vt:lpstr>
      <vt:lpstr>Ders Sunum İçeriği</vt:lpstr>
      <vt:lpstr>Haftanın Özeti</vt:lpstr>
      <vt:lpstr>Soru ve Öneriler</vt:lpstr>
      <vt:lpstr>Önerilen Haftalık Çalışmalar</vt:lpstr>
      <vt:lpstr>Başvurulan Kaynaklar</vt:lpstr>
      <vt:lpstr>Bir Sonraki Ders Hakkında Bilgilendirmeler</vt:lpstr>
      <vt:lpstr>Teşekkür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Galip Usta</cp:lastModifiedBy>
  <cp:revision>41</cp:revision>
  <dcterms:created xsi:type="dcterms:W3CDTF">2020-04-08T17:54:29Z</dcterms:created>
  <dcterms:modified xsi:type="dcterms:W3CDTF">2024-11-03T13:21:31Z</dcterms:modified>
</cp:coreProperties>
</file>