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</p:sldIdLst>
  <p:sldSz cx="1790700" cy="3048000"/>
  <p:notesSz cx="6858000" cy="9144000"/>
  <p:embeddedFontLst>
    <p:embeddedFont>
      <p:font typeface="Rounded M+ Bold" panose="020B0600070205080204" pitchFamily="34" charset="-128"/>
      <p:regular r:id="rId5"/>
    </p:embeddedFont>
    <p:embeddedFont>
      <p:font typeface="Rounded M+ Ultra-Bold" panose="020B0600070205080204" pitchFamily="34" charset="-128"/>
      <p:regular r:id="rId6"/>
    </p:embeddedFont>
    <p:embeddedFont>
      <p:font typeface="Montserrat Bold" panose="00000800000000000000" charset="-94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42" d="100"/>
          <a:sy n="142" d="100"/>
        </p:scale>
        <p:origin x="28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YRAM DÜNDAR" userId="20c76ee4-93e7-49f9-a784-b530f3f765e2" providerId="ADAL" clId="{1A19A1B5-C820-4EBF-9F83-EB755AD5719F}"/>
    <pc:docChg chg="undo custSel modSld">
      <pc:chgData name="BAYRAM DÜNDAR" userId="20c76ee4-93e7-49f9-a784-b530f3f765e2" providerId="ADAL" clId="{1A19A1B5-C820-4EBF-9F83-EB755AD5719F}" dt="2025-05-24T20:42:06.342" v="5" actId="1076"/>
      <pc:docMkLst>
        <pc:docMk/>
      </pc:docMkLst>
      <pc:sldChg chg="modSp mod">
        <pc:chgData name="BAYRAM DÜNDAR" userId="20c76ee4-93e7-49f9-a784-b530f3f765e2" providerId="ADAL" clId="{1A19A1B5-C820-4EBF-9F83-EB755AD5719F}" dt="2025-05-24T20:42:06.342" v="5" actId="1076"/>
        <pc:sldMkLst>
          <pc:docMk/>
          <pc:sldMk cId="0" sldId="256"/>
        </pc:sldMkLst>
        <pc:spChg chg="mod">
          <ac:chgData name="BAYRAM DÜNDAR" userId="20c76ee4-93e7-49f9-a784-b530f3f765e2" providerId="ADAL" clId="{1A19A1B5-C820-4EBF-9F83-EB755AD5719F}" dt="2025-05-24T20:41:35.379" v="0" actId="207"/>
          <ac:spMkLst>
            <pc:docMk/>
            <pc:sldMk cId="0" sldId="256"/>
            <ac:spMk id="12" creationId="{00000000-0000-0000-0000-000000000000}"/>
          </ac:spMkLst>
        </pc:spChg>
        <pc:grpChg chg="mod">
          <ac:chgData name="BAYRAM DÜNDAR" userId="20c76ee4-93e7-49f9-a784-b530f3f765e2" providerId="ADAL" clId="{1A19A1B5-C820-4EBF-9F83-EB755AD5719F}" dt="2025-05-24T20:41:56.209" v="3" actId="14100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BAYRAM DÜNDAR" userId="20c76ee4-93e7-49f9-a784-b530f3f765e2" providerId="ADAL" clId="{1A19A1B5-C820-4EBF-9F83-EB755AD5719F}" dt="2025-05-24T20:42:06.342" v="5" actId="1076"/>
          <ac:grpSpMkLst>
            <pc:docMk/>
            <pc:sldMk cId="0" sldId="256"/>
            <ac:grpSpMk id="4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onyamyo.trabzon.edu.tr/Personel/Akademik/514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onyamyo.trabzon.edu.tr/Personel/Akademik/51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onyamyo.trabzon.edu.tr/Personel/Akademik/51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907" y="1159340"/>
            <a:ext cx="1791607" cy="1588185"/>
            <a:chOff x="0" y="0"/>
            <a:chExt cx="10350500" cy="8737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50500" cy="8737600"/>
            </a:xfrm>
            <a:custGeom>
              <a:avLst/>
              <a:gdLst/>
              <a:ahLst/>
              <a:cxnLst/>
              <a:rect l="l" t="t" r="r" b="b"/>
              <a:pathLst>
                <a:path w="10350500" h="8737600">
                  <a:moveTo>
                    <a:pt x="10350500" y="0"/>
                  </a:moveTo>
                  <a:lnTo>
                    <a:pt x="10350500" y="8737600"/>
                  </a:lnTo>
                  <a:lnTo>
                    <a:pt x="0" y="8737600"/>
                  </a:lnTo>
                  <a:lnTo>
                    <a:pt x="0" y="0"/>
                  </a:lnTo>
                  <a:lnTo>
                    <a:pt x="550164" y="0"/>
                  </a:lnTo>
                  <a:cubicBezTo>
                    <a:pt x="1135380" y="0"/>
                    <a:pt x="1708785" y="245745"/>
                    <a:pt x="1686941" y="1024001"/>
                  </a:cubicBezTo>
                  <a:cubicBezTo>
                    <a:pt x="1619250" y="3422650"/>
                    <a:pt x="3476244" y="4756150"/>
                    <a:pt x="5187950" y="4756150"/>
                  </a:cubicBezTo>
                  <a:cubicBezTo>
                    <a:pt x="6903212" y="4756150"/>
                    <a:pt x="8731250" y="3422650"/>
                    <a:pt x="8663432" y="1023366"/>
                  </a:cubicBezTo>
                  <a:cubicBezTo>
                    <a:pt x="8646795" y="438658"/>
                    <a:pt x="9215120" y="0"/>
                    <a:pt x="980008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81844" y="897767"/>
            <a:ext cx="1036313" cy="1032265"/>
            <a:chOff x="0" y="0"/>
            <a:chExt cx="6502400" cy="6477000"/>
          </a:xfrm>
        </p:grpSpPr>
        <p:sp>
          <p:nvSpPr>
            <p:cNvPr id="5" name="Freeform 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223" t="-215" r="223" b="-215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194" y="2546511"/>
            <a:ext cx="1592705" cy="135552"/>
            <a:chOff x="0" y="0"/>
            <a:chExt cx="2474649" cy="2106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74649" cy="210612"/>
            </a:xfrm>
            <a:custGeom>
              <a:avLst/>
              <a:gdLst/>
              <a:ahLst/>
              <a:cxnLst/>
              <a:rect l="l" t="t" r="r" b="b"/>
              <a:pathLst>
                <a:path w="2474649" h="210612">
                  <a:moveTo>
                    <a:pt x="0" y="0"/>
                  </a:moveTo>
                  <a:lnTo>
                    <a:pt x="2474649" y="0"/>
                  </a:lnTo>
                  <a:lnTo>
                    <a:pt x="2474649" y="210612"/>
                  </a:lnTo>
                  <a:lnTo>
                    <a:pt x="0" y="210612"/>
                  </a:ln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474649" cy="220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3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94639" y="31529"/>
            <a:ext cx="610722" cy="619204"/>
          </a:xfrm>
          <a:custGeom>
            <a:avLst/>
            <a:gdLst/>
            <a:ahLst/>
            <a:cxnLst/>
            <a:rect l="l" t="t" r="r" b="b"/>
            <a:pathLst>
              <a:path w="610722" h="619204">
                <a:moveTo>
                  <a:pt x="0" y="0"/>
                </a:moveTo>
                <a:lnTo>
                  <a:pt x="610722" y="0"/>
                </a:lnTo>
                <a:lnTo>
                  <a:pt x="610722" y="619204"/>
                </a:lnTo>
                <a:lnTo>
                  <a:pt x="0" y="6192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0" y="668956"/>
            <a:ext cx="1800000" cy="22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"/>
              </a:lnSpc>
            </a:pPr>
            <a:r>
              <a:rPr lang="en-US" sz="699" b="1">
                <a:solidFill>
                  <a:srgbClr val="FFFFFF"/>
                </a:solidFill>
                <a:latin typeface="Rounded M+ Ultra-Bold"/>
                <a:ea typeface="Rounded M+ Ultra-Bold"/>
                <a:cs typeface="Rounded M+ Ultra-Bold"/>
                <a:sym typeface="Rounded M+ Ultra-Bold"/>
              </a:rPr>
              <a:t>TRABZON ÜNİVERSİTESİ</a:t>
            </a:r>
          </a:p>
          <a:p>
            <a:pPr algn="ctr">
              <a:lnSpc>
                <a:spcPts val="979"/>
              </a:lnSpc>
            </a:pPr>
            <a:r>
              <a:rPr lang="en-US" sz="699" b="1">
                <a:solidFill>
                  <a:srgbClr val="FFFFFF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TONYA MESLEK YÜKSEKOKULU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2181797"/>
            <a:ext cx="1800000" cy="17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1"/>
              </a:lnSpc>
            </a:pPr>
            <a:r>
              <a:rPr lang="en-US" sz="10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4" tooltip="https://tonyamyo.trabzon.edu.tr/Personel/Akademik/51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UÇAR KÜÇÜK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453" y="2055221"/>
            <a:ext cx="1800000" cy="13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"/>
              </a:lnSpc>
            </a:pPr>
            <a:r>
              <a:rPr lang="en-US" sz="774" b="1">
                <a:solidFill>
                  <a:srgbClr val="43302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DR. ÖĞR. ÜYESI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2551465"/>
            <a:ext cx="1800000" cy="11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"/>
              </a:lnSpc>
            </a:pPr>
            <a:r>
              <a:rPr lang="en-US" sz="674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2024-2025 MEZUNİYET TÖRENİ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506" y="2830629"/>
            <a:ext cx="1732081" cy="13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"/>
              </a:lnSpc>
            </a:pPr>
            <a:r>
              <a:rPr lang="en-US" sz="774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GÖREVLİ ÖĞRETİM ELEMANI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453" y="2390202"/>
            <a:ext cx="1800000" cy="11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"/>
              </a:lnSpc>
            </a:pPr>
            <a:r>
              <a:rPr lang="en-US" sz="675" b="1" dirty="0">
                <a:solidFill>
                  <a:srgbClr val="43302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İLK VE ACIL YARDIM PROGRAMI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453" y="1159340"/>
            <a:ext cx="1791153" cy="1588185"/>
            <a:chOff x="0" y="0"/>
            <a:chExt cx="10350500" cy="8737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50500" cy="8737600"/>
            </a:xfrm>
            <a:custGeom>
              <a:avLst/>
              <a:gdLst/>
              <a:ahLst/>
              <a:cxnLst/>
              <a:rect l="l" t="t" r="r" b="b"/>
              <a:pathLst>
                <a:path w="10350500" h="8737600">
                  <a:moveTo>
                    <a:pt x="10350500" y="0"/>
                  </a:moveTo>
                  <a:lnTo>
                    <a:pt x="10350500" y="8737600"/>
                  </a:lnTo>
                  <a:lnTo>
                    <a:pt x="0" y="8737600"/>
                  </a:lnTo>
                  <a:lnTo>
                    <a:pt x="0" y="0"/>
                  </a:lnTo>
                  <a:lnTo>
                    <a:pt x="550164" y="0"/>
                  </a:lnTo>
                  <a:cubicBezTo>
                    <a:pt x="1135380" y="0"/>
                    <a:pt x="1708785" y="245745"/>
                    <a:pt x="1686941" y="1024001"/>
                  </a:cubicBezTo>
                  <a:cubicBezTo>
                    <a:pt x="1619250" y="3422650"/>
                    <a:pt x="3476244" y="4756150"/>
                    <a:pt x="5187950" y="4756150"/>
                  </a:cubicBezTo>
                  <a:cubicBezTo>
                    <a:pt x="6903212" y="4756150"/>
                    <a:pt x="8731250" y="3422650"/>
                    <a:pt x="8663432" y="1023366"/>
                  </a:cubicBezTo>
                  <a:cubicBezTo>
                    <a:pt x="8646795" y="438658"/>
                    <a:pt x="9215120" y="0"/>
                    <a:pt x="980008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81844" y="897767"/>
            <a:ext cx="1036313" cy="1032265"/>
            <a:chOff x="0" y="0"/>
            <a:chExt cx="6502400" cy="6477000"/>
          </a:xfrm>
        </p:grpSpPr>
        <p:sp>
          <p:nvSpPr>
            <p:cNvPr id="5" name="Freeform 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-2362" r="-236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194" y="2546511"/>
            <a:ext cx="1592705" cy="135552"/>
            <a:chOff x="0" y="0"/>
            <a:chExt cx="2474649" cy="2106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74649" cy="210612"/>
            </a:xfrm>
            <a:custGeom>
              <a:avLst/>
              <a:gdLst/>
              <a:ahLst/>
              <a:cxnLst/>
              <a:rect l="l" t="t" r="r" b="b"/>
              <a:pathLst>
                <a:path w="2474649" h="210612">
                  <a:moveTo>
                    <a:pt x="0" y="0"/>
                  </a:moveTo>
                  <a:lnTo>
                    <a:pt x="2474649" y="0"/>
                  </a:lnTo>
                  <a:lnTo>
                    <a:pt x="2474649" y="210612"/>
                  </a:lnTo>
                  <a:lnTo>
                    <a:pt x="0" y="210612"/>
                  </a:ln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474649" cy="220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7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594639" y="31529"/>
            <a:ext cx="610722" cy="619204"/>
          </a:xfrm>
          <a:custGeom>
            <a:avLst/>
            <a:gdLst/>
            <a:ahLst/>
            <a:cxnLst/>
            <a:rect l="l" t="t" r="r" b="b"/>
            <a:pathLst>
              <a:path w="610722" h="619204">
                <a:moveTo>
                  <a:pt x="0" y="0"/>
                </a:moveTo>
                <a:lnTo>
                  <a:pt x="610722" y="0"/>
                </a:lnTo>
                <a:lnTo>
                  <a:pt x="610722" y="619204"/>
                </a:lnTo>
                <a:lnTo>
                  <a:pt x="0" y="6192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0" y="668956"/>
            <a:ext cx="1800000" cy="22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unded M+ Ultra-Bold"/>
                <a:ea typeface="Rounded M+ Ultra-Bold"/>
                <a:cs typeface="Rounded M+ Ultra-Bold"/>
                <a:sym typeface="Rounded M+ Ultra-Bold"/>
              </a:rPr>
              <a:t>TRABZON ÜNİVERSİTESİ</a:t>
            </a:r>
          </a:p>
          <a:p>
            <a:pPr marL="0" marR="0" lvl="0" indent="0" algn="ctr" defTabSz="914400" rtl="0" eaLnBrk="1" fontAlgn="auto" latinLnBrk="0" hangingPunct="1">
              <a:lnSpc>
                <a:spcPts val="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unded M+ Bold"/>
                <a:ea typeface="Rounded M+ Bold"/>
                <a:cs typeface="Rounded M+ Bold"/>
                <a:sym typeface="Rounded M+ Bold"/>
              </a:rPr>
              <a:t>TONYA MESLEK YÜKSEKOKULU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453" y="2102047"/>
            <a:ext cx="1800000" cy="17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1" i="0" u="none" strike="noStrike" kern="1200" cap="none" spc="0" normalizeH="0" baseline="0" noProof="0">
                <a:ln>
                  <a:noFill/>
                </a:ln>
                <a:solidFill>
                  <a:srgbClr val="433021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  <a:hlinkClick r:id="rId4" tooltip="https://tonyamyo.trabzon.edu.tr/Personel/Akademik/5141"/>
              </a:rPr>
              <a:t>PERSONEL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2551465"/>
            <a:ext cx="1800000" cy="11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2024-2025 MEZUNİYET TÖRENİ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506" y="2830629"/>
            <a:ext cx="1732081" cy="13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GÖREVLİ MEMUR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453" y="2324751"/>
            <a:ext cx="1800000" cy="11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>
                <a:ln>
                  <a:noFill/>
                </a:ln>
                <a:solidFill>
                  <a:srgbClr val="433021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TONYA MESLEK YÜKSEK OKULU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455" y="1159340"/>
            <a:ext cx="1791155" cy="1588185"/>
            <a:chOff x="0" y="0"/>
            <a:chExt cx="10350500" cy="8737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50500" cy="8737600"/>
            </a:xfrm>
            <a:custGeom>
              <a:avLst/>
              <a:gdLst/>
              <a:ahLst/>
              <a:cxnLst/>
              <a:rect l="l" t="t" r="r" b="b"/>
              <a:pathLst>
                <a:path w="10350500" h="8737600">
                  <a:moveTo>
                    <a:pt x="10350500" y="0"/>
                  </a:moveTo>
                  <a:lnTo>
                    <a:pt x="10350500" y="8737600"/>
                  </a:lnTo>
                  <a:lnTo>
                    <a:pt x="0" y="8737600"/>
                  </a:lnTo>
                  <a:lnTo>
                    <a:pt x="0" y="0"/>
                  </a:lnTo>
                  <a:lnTo>
                    <a:pt x="550164" y="0"/>
                  </a:lnTo>
                  <a:cubicBezTo>
                    <a:pt x="1135380" y="0"/>
                    <a:pt x="1708785" y="245745"/>
                    <a:pt x="1686941" y="1024001"/>
                  </a:cubicBezTo>
                  <a:cubicBezTo>
                    <a:pt x="1619250" y="3422650"/>
                    <a:pt x="3476244" y="4756150"/>
                    <a:pt x="5187950" y="4756150"/>
                  </a:cubicBezTo>
                  <a:cubicBezTo>
                    <a:pt x="6903212" y="4756150"/>
                    <a:pt x="8731250" y="3422650"/>
                    <a:pt x="8663432" y="1023366"/>
                  </a:cubicBezTo>
                  <a:cubicBezTo>
                    <a:pt x="8646795" y="438658"/>
                    <a:pt x="9215120" y="0"/>
                    <a:pt x="980008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81844" y="897767"/>
            <a:ext cx="1036313" cy="1032265"/>
            <a:chOff x="0" y="0"/>
            <a:chExt cx="6502400" cy="6477000"/>
          </a:xfrm>
        </p:grpSpPr>
        <p:sp>
          <p:nvSpPr>
            <p:cNvPr id="5" name="Freeform 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-2362" r="-236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3194" y="2546511"/>
            <a:ext cx="1592705" cy="135552"/>
            <a:chOff x="0" y="0"/>
            <a:chExt cx="2474649" cy="2106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74649" cy="210612"/>
            </a:xfrm>
            <a:custGeom>
              <a:avLst/>
              <a:gdLst/>
              <a:ahLst/>
              <a:cxnLst/>
              <a:rect l="l" t="t" r="r" b="b"/>
              <a:pathLst>
                <a:path w="2474649" h="210612">
                  <a:moveTo>
                    <a:pt x="0" y="0"/>
                  </a:moveTo>
                  <a:lnTo>
                    <a:pt x="2474649" y="0"/>
                  </a:lnTo>
                  <a:lnTo>
                    <a:pt x="2474649" y="210612"/>
                  </a:lnTo>
                  <a:lnTo>
                    <a:pt x="0" y="210612"/>
                  </a:ln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474649" cy="220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7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594639" y="31529"/>
            <a:ext cx="610722" cy="619204"/>
          </a:xfrm>
          <a:custGeom>
            <a:avLst/>
            <a:gdLst/>
            <a:ahLst/>
            <a:cxnLst/>
            <a:rect l="l" t="t" r="r" b="b"/>
            <a:pathLst>
              <a:path w="610722" h="619204">
                <a:moveTo>
                  <a:pt x="0" y="0"/>
                </a:moveTo>
                <a:lnTo>
                  <a:pt x="610722" y="0"/>
                </a:lnTo>
                <a:lnTo>
                  <a:pt x="610722" y="619204"/>
                </a:lnTo>
                <a:lnTo>
                  <a:pt x="0" y="6192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0" y="668956"/>
            <a:ext cx="1800000" cy="22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unded M+ Ultra-Bold"/>
                <a:ea typeface="Rounded M+ Ultra-Bold"/>
                <a:cs typeface="Rounded M+ Ultra-Bold"/>
                <a:sym typeface="Rounded M+ Ultra-Bold"/>
              </a:rPr>
              <a:t>TRABZON ÜNİVERSİTESİ</a:t>
            </a:r>
          </a:p>
          <a:p>
            <a:pPr marL="0" marR="0" lvl="0" indent="0" algn="ctr" defTabSz="914400" rtl="0" eaLnBrk="1" fontAlgn="auto" latinLnBrk="0" hangingPunct="1">
              <a:lnSpc>
                <a:spcPts val="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unded M+ Bold"/>
                <a:ea typeface="Rounded M+ Bold"/>
                <a:cs typeface="Rounded M+ Bold"/>
                <a:sym typeface="Rounded M+ Bold"/>
              </a:rPr>
              <a:t>TONYA MESLEK YÜKSEKOKULU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453" y="2102047"/>
            <a:ext cx="1800000" cy="17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5" b="1" i="0" u="none" strike="noStrike" kern="1200" cap="none" spc="0" normalizeH="0" baseline="0" noProof="0">
                <a:ln>
                  <a:noFill/>
                </a:ln>
                <a:solidFill>
                  <a:srgbClr val="433021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  <a:hlinkClick r:id="rId4" tooltip="https://tonyamyo.trabzon.edu.tr/Personel/Akademik/5141"/>
              </a:rPr>
              <a:t>ÖĞRENCİ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2551465"/>
            <a:ext cx="1800000" cy="11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2024-2025 MEZUNİYET TÖRENİ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506" y="2830629"/>
            <a:ext cx="1732081" cy="13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GÖREVLİ ÖĞRENCİ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453" y="2324751"/>
            <a:ext cx="1800000" cy="11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1" i="0" u="none" strike="noStrike" kern="1200" cap="none" spc="0" normalizeH="0" baseline="0" noProof="0">
                <a:ln>
                  <a:noFill/>
                </a:ln>
                <a:solidFill>
                  <a:srgbClr val="433021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TONYA MESLEK YÜKSEK OKULU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</Words>
  <Application>Microsoft Office PowerPoint</Application>
  <PresentationFormat>Özel</PresentationFormat>
  <Paragraphs>19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9" baseType="lpstr">
      <vt:lpstr>Rounded M+ Bold</vt:lpstr>
      <vt:lpstr>Montserrat Bold</vt:lpstr>
      <vt:lpstr>Calibri</vt:lpstr>
      <vt:lpstr>Rounded M+ Ultra-Bold</vt:lpstr>
      <vt:lpstr>Arial</vt:lpstr>
      <vt:lpstr>Office Theme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Mavi ve Beyaz Minimalist Modern Diş Hekimi Yaka Kartı Dikey Şirket Kimlik Kartı</dc:title>
  <cp:lastModifiedBy>ERTUGRUL</cp:lastModifiedBy>
  <cp:revision>2</cp:revision>
  <dcterms:created xsi:type="dcterms:W3CDTF">2006-08-16T00:00:00Z</dcterms:created>
  <dcterms:modified xsi:type="dcterms:W3CDTF">2025-06-04T09:31:09Z</dcterms:modified>
  <dc:identifier>DAGoY4I7QKA</dc:identifier>
</cp:coreProperties>
</file>