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65" r:id="rId4"/>
    <p:sldId id="271" r:id="rId5"/>
    <p:sldId id="272" r:id="rId6"/>
    <p:sldId id="278" r:id="rId7"/>
    <p:sldId id="279" r:id="rId8"/>
    <p:sldId id="270" r:id="rId9"/>
    <p:sldId id="269" r:id="rId10"/>
    <p:sldId id="27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1E1E"/>
    <a:srgbClr val="E22626"/>
    <a:srgbClr val="A72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24" autoAdjust="0"/>
  </p:normalViewPr>
  <p:slideViewPr>
    <p:cSldViewPr>
      <p:cViewPr varScale="1">
        <p:scale>
          <a:sx n="78" d="100"/>
          <a:sy n="78" d="100"/>
        </p:scale>
        <p:origin x="1589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02F91-125F-47D8-86EC-3BB34BF2AFEE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A003-28DE-46A4-85A7-E17D37F819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78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0A003-28DE-46A4-85A7-E17D37F8198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609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 hasCustomPrompt="1"/>
          </p:nvPr>
        </p:nvSpPr>
        <p:spPr>
          <a:xfrm>
            <a:off x="2627784" y="692696"/>
            <a:ext cx="6264696" cy="14700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Başlık eklemek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2627784" y="4581128"/>
            <a:ext cx="6400800" cy="1752600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err="1"/>
              <a:t>Öğr</a:t>
            </a:r>
            <a:r>
              <a:rPr lang="tr-TR" dirty="0"/>
              <a:t>. Gör. Galip USTA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7" name="Dikdörtgen 6"/>
          <p:cNvSpPr/>
          <p:nvPr userDrawn="1"/>
        </p:nvSpPr>
        <p:spPr>
          <a:xfrm>
            <a:off x="0" y="0"/>
            <a:ext cx="2305968" cy="6858000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 userDrawn="1"/>
        </p:nvSpPr>
        <p:spPr>
          <a:xfrm>
            <a:off x="2377976" y="0"/>
            <a:ext cx="105792" cy="685750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34" y="2002148"/>
            <a:ext cx="2795004" cy="279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719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07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89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Dikdörtgen 8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1" name="Dikdörtgen 10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051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988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8" name="Dikdörtgen 7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9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13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ikdörtgen 7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9" name="Dikdörtgen 8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92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Dikdörtgen 9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1" name="Dikdörtgen 10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10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6" name="Dikdörtgen 5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Dikdörtgen 6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73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ikdörtgen 4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Dikdörtgen 5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34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ikdörtgen 7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9" name="Dikdörtgen 8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00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05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12.10.2025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36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ks.trabzon.edu.tr/Duyuru/10242/iskur-genclik-programi-basvuru-ve-katilim-sartlar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ygm.gsb.gov.tr/sayfalar/2446/3200/sikca-sorulan-sorular-kredi-burs.aspx" TargetMode="External"/><Relationship Id="rId2" Type="http://schemas.openxmlformats.org/officeDocument/2006/relationships/hyperlink" Target="https://kygm.gsb.gov.tr/Sayfalar/2446/3200/sikca-sorulan-sorular-kredi-burs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875977" y="1772816"/>
            <a:ext cx="6264696" cy="4320480"/>
          </a:xfrm>
        </p:spPr>
        <p:txBody>
          <a:bodyPr>
            <a:norm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TONYA MESLEK YÜKSEKOKULU</a:t>
            </a:r>
            <a:b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BURSLAR</a:t>
            </a:r>
          </a:p>
        </p:txBody>
      </p:sp>
    </p:spTree>
    <p:extLst>
      <p:ext uri="{BB962C8B-B14F-4D97-AF65-F5344CB8AC3E}">
        <p14:creationId xmlns:p14="http://schemas.microsoft.com/office/powerpoint/2010/main" val="2766099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AEFBE-16F6-6A32-C7B2-86E4B50F8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F44E5C-9912-D5BC-E4C1-D29A62D67E35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653505-61F5-F306-423B-3CC5F7B5E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Sabırla Dinlediğiniz İçin Teşekkür Ederiz.</a:t>
            </a:r>
          </a:p>
        </p:txBody>
      </p:sp>
    </p:spTree>
    <p:extLst>
      <p:ext uri="{BB962C8B-B14F-4D97-AF65-F5344CB8AC3E}">
        <p14:creationId xmlns:p14="http://schemas.microsoft.com/office/powerpoint/2010/main" val="401192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2">
            <a:extLst>
              <a:ext uri="{FF2B5EF4-FFF2-40B4-BE49-F238E27FC236}">
                <a16:creationId xmlns:a16="http://schemas.microsoft.com/office/drawing/2014/main" id="{E50AAE73-CBF9-4FBC-CC8B-FE3529485108}"/>
              </a:ext>
            </a:extLst>
          </p:cNvPr>
          <p:cNvSpPr txBox="1">
            <a:spLocks/>
          </p:cNvSpPr>
          <p:nvPr/>
        </p:nvSpPr>
        <p:spPr>
          <a:xfrm>
            <a:off x="107504" y="1412776"/>
            <a:ext cx="8928992" cy="4392488"/>
          </a:xfrm>
          <a:prstGeom prst="rect">
            <a:avLst/>
          </a:prstGeom>
          <a:ln w="28575">
            <a:solidFill>
              <a:srgbClr val="AE1E1E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Sunum Amacı: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Tonya Meslek Yüksekokulu’nda eğitim gören öğrencileri başvurabilecekleri burslar hakkında bilgilendirmektir.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Sunum Hazırlayan: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Tonya Meslek Yüksekokulu Burs Komisyonu</a:t>
            </a:r>
          </a:p>
          <a:p>
            <a:pPr marL="0" indent="0">
              <a:buNone/>
            </a:pPr>
            <a:endParaRPr lang="tr-TR" sz="2000" b="1" dirty="0">
              <a:solidFill>
                <a:srgbClr val="AE1E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D7BC34C5-A655-2DE7-56B6-AE8942991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43000"/>
          </a:xfrm>
          <a:ln w="28575">
            <a:solidFill>
              <a:srgbClr val="AE1E1E"/>
            </a:solidFill>
          </a:ln>
        </p:spPr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Bilgiler</a:t>
            </a:r>
          </a:p>
        </p:txBody>
      </p:sp>
    </p:spTree>
    <p:extLst>
      <p:ext uri="{BB962C8B-B14F-4D97-AF65-F5344CB8AC3E}">
        <p14:creationId xmlns:p14="http://schemas.microsoft.com/office/powerpoint/2010/main" val="404555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670CE-5267-0898-7A32-E8B454D02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BF35A2-5922-D360-33AA-DFCE5F93A37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İŞKUR GENÇLİK PROGRAMI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  <a:ln>
            <a:solidFill>
              <a:srgbClr val="AE1E1E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Trabzon Çalışma ve İş Kurumu İl Müdürlüğü tarafından Üniversite öğrencilerinin istihdam edilebilirliğini artıracak bilgi, beceri, çalışma alışkanlığı ve disiplinini kazandırmak üzere; Trabzon Üniversitesi Rektörlüğü işbirliğinde Trabzon Üniversitesi kampüslerinin mevcut olduğu ilçeler nezdinde, Trabzon Üniversitesi’nde aktif kaydı bulunan öğrencilere yöneliktir.</a:t>
            </a:r>
          </a:p>
          <a:p>
            <a:pPr algn="just"/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Belirtilen tarih aralığında istenilen belgeler doldurulmalıdır.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https://sks.trabzon.edu.tr/Duyuru/10242/iskur-genclik-programi-basvuru-ve-katilim-sartlari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096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4C04A-5549-9DEA-ECFD-2FB1690E6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9F6345-2F2C-5693-1DEB-D64A2EC2339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6E44F2-F263-6CDC-5C54-F03559803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/>
          <a:lstStyle/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İçerik Yer Tutucusu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877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96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7311D-A8B5-0D74-A577-E08005816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72E5B8-804D-6BBC-5F24-E490A86AB56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 BURSU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5C54B5-0298-C9C9-0280-CC87D6179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Okulumuzda öğrenim görmekte olan öğrencilerimizin (Belirli kriterler) öğle yemeği ihtiyaçlarının yemek bursu olarak ücretsiz karşılanabilmesi için her eğitim öğretim yılının başında kontenjan dahilinde yemek bursu verilecektir.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 bursundan faydalanmak isteyen öğrencilerimizin </a:t>
            </a:r>
            <a:r>
              <a:rPr lang="tr-T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sks.trabzon.edu.tr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adresinde bulunan başvuru formunu doldurarak belirtilen tarih aralığında okula müracaat etmeleri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655700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BF01D-186D-093D-1BB1-FBB11534E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C1C29A-B11B-1552-4222-72B90FDEE6A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KISMİ ZAMANLI ÖĞRENCİ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1C4549-3C5D-07F3-02DE-43F5BF4B1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 lisans programlarından herhangi birine kayıtlı olan, normal eğitim öğretim süresi içerisinde öğrenim gören ve disiplin cezası almamış öğrencilerimiz kısmi zamanlı olarak Üniversitemizde kontenjan dahilinde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Kısmi Zamanlı Öğrenci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statüsünde çalışabilirler.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Belirtilen tarih aralığında </a:t>
            </a:r>
            <a:r>
              <a:rPr lang="tr-TR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sks.trabzon.edu.tr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adresinden gerekli bilgi ve belgelere ulaşılabilir.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54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ln>
            <a:solidFill>
              <a:srgbClr val="AE1E1E"/>
            </a:solidFill>
          </a:ln>
        </p:spPr>
        <p:txBody>
          <a:bodyPr>
            <a:noAutofit/>
          </a:bodyPr>
          <a:lstStyle/>
          <a:p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GENÇLİK VE SPOR BAKANLIĞI (KYK) BURSU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ln>
            <a:solidFill>
              <a:srgbClr val="AE1E1E"/>
            </a:solidFill>
          </a:ln>
        </p:spPr>
        <p:txBody>
          <a:bodyPr/>
          <a:lstStyle/>
          <a:p>
            <a:pPr algn="just" fontAlgn="base"/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Başvuru Yöntemi: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e-Devlet üzerinden online başvuru şeklinde olmaktadır.</a:t>
            </a:r>
          </a:p>
          <a:p>
            <a:pPr algn="just" fontAlgn="base"/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Detaylar: </a:t>
            </a:r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www.kyk.gov.tr</a:t>
            </a:r>
          </a:p>
          <a:p>
            <a:pPr algn="just" fontAlgn="base"/>
            <a:endParaRPr lang="tr-TR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tr-TR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Sıkça Sorulan Sorular (</a:t>
            </a:r>
            <a:r>
              <a:rPr lang="tr-TR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Kredi&amp;Burs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https://kygm.gsb.gov.tr/sayfalar/2446/3200/sikca-sorulan-sorular-kredi-burs.aspx</a:t>
            </a:r>
            <a:r>
              <a:rPr lang="tr-T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adresinde yer almaktadır.</a:t>
            </a:r>
            <a:endParaRPr lang="tr-TR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2506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C71FF-26B3-F29D-27BA-480534A41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9F4345-029E-FDE5-7D76-5F8E8B1EFE2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ÖZDEMİR BAYRAKTAR MİLLİ TEKNOLOJİ BURS PROGRAMI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D820CF-A26B-EFE0-1049-EAF9BFE18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/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Başvuru: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mth.tc/Burs2026</a:t>
            </a:r>
          </a:p>
          <a:p>
            <a:pPr algn="just"/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Detaylı bilgi :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bursiyer.t3vakfi.org</a:t>
            </a:r>
          </a:p>
          <a:p>
            <a:pPr algn="just"/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ttps://www.trabzon.edu.tr/storage/2025/10/2/f66049dc-be67-406c-812d-c87214d537e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485" y="2924944"/>
            <a:ext cx="3560912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66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E5D3C-B9DE-0C72-4C92-78C25A492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8800D4-5ECB-5C11-AA54-0D15B6DEC70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9F10E7-ECE9-AEC7-625A-5B1CD8211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Öğrencilerimizin yararlanabileceği burs bilgileri; Trabzon Üniversitesi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Sağlık, Kültür ve Spor Daire Başkanlığı</a:t>
            </a:r>
            <a:r>
              <a:rPr lang="tr-TR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tr-TR" sz="28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sayfasından ve/veya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Tonya Meslek Yüksekokulu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sayfasından ilan edilmektedir. </a:t>
            </a:r>
          </a:p>
          <a:p>
            <a:pPr algn="just"/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ilanlarda başvuru şartları, gerekli belgeler ve tarihler hakkında ayrıntılı bilgi verilmektedir.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85274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335</Words>
  <Application>Microsoft Office PowerPoint</Application>
  <PresentationFormat>Ekran Gösterisi (4:3)</PresentationFormat>
  <Paragraphs>35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Times New Roman</vt:lpstr>
      <vt:lpstr>Ofis Teması</vt:lpstr>
      <vt:lpstr>TONYA MESLEK YÜKSEKOKULU  BURSLAR</vt:lpstr>
      <vt:lpstr>Genel Bilgiler</vt:lpstr>
      <vt:lpstr>İŞKUR GENÇLİK PROGRAMI</vt:lpstr>
      <vt:lpstr>PowerPoint Sunusu</vt:lpstr>
      <vt:lpstr>YEMEK BURSU</vt:lpstr>
      <vt:lpstr>KISMİ ZAMANLI ÖĞRENCİ</vt:lpstr>
      <vt:lpstr>GENÇLİK VE SPOR BAKANLIĞI (KYK) BURSU</vt:lpstr>
      <vt:lpstr>ÖZDEMİR BAYRAKTAR MİLLİ TEKNOLOJİ BURS PROGRAMI</vt:lpstr>
      <vt:lpstr>SONUÇ</vt:lpstr>
      <vt:lpstr>Teşekkür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Galip Usta</cp:lastModifiedBy>
  <cp:revision>50</cp:revision>
  <dcterms:created xsi:type="dcterms:W3CDTF">2020-04-08T17:54:29Z</dcterms:created>
  <dcterms:modified xsi:type="dcterms:W3CDTF">2025-10-12T19:43:17Z</dcterms:modified>
</cp:coreProperties>
</file>